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58" r:id="rId4"/>
    <p:sldId id="260" r:id="rId5"/>
    <p:sldId id="265" r:id="rId6"/>
    <p:sldId id="261" r:id="rId7"/>
    <p:sldId id="262" r:id="rId8"/>
    <p:sldId id="263" r:id="rId9"/>
    <p:sldId id="307" r:id="rId10"/>
    <p:sldId id="286" r:id="rId11"/>
    <p:sldId id="287" r:id="rId12"/>
    <p:sldId id="288"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268" r:id="rId30"/>
    <p:sldId id="277" r:id="rId31"/>
    <p:sldId id="278" r:id="rId32"/>
    <p:sldId id="289" r:id="rId33"/>
    <p:sldId id="279" r:id="rId34"/>
    <p:sldId id="280" r:id="rId35"/>
    <p:sldId id="281" r:id="rId36"/>
    <p:sldId id="282" r:id="rId37"/>
    <p:sldId id="283" r:id="rId38"/>
    <p:sldId id="269" r:id="rId39"/>
    <p:sldId id="290" r:id="rId40"/>
    <p:sldId id="284" r:id="rId41"/>
    <p:sldId id="285" r:id="rId42"/>
    <p:sldId id="272" r:id="rId43"/>
    <p:sldId id="273" r:id="rId44"/>
    <p:sldId id="275" r:id="rId45"/>
    <p:sldId id="276" r:id="rId46"/>
    <p:sldId id="308" r:id="rId4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76350-C4E2-48EB-9228-B64248EC3DD5}" v="326" dt="2023-12-18T19:57:48.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01" autoAdjust="0"/>
    <p:restoredTop sz="86928" autoAdjust="0"/>
  </p:normalViewPr>
  <p:slideViewPr>
    <p:cSldViewPr snapToGrid="0">
      <p:cViewPr varScale="1">
        <p:scale>
          <a:sx n="96" d="100"/>
          <a:sy n="96" d="100"/>
        </p:scale>
        <p:origin x="750"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 Franke" userId="5278cbeecc215388" providerId="LiveId" clId="{04376350-C4E2-48EB-9228-B64248EC3DD5}"/>
    <pc:docChg chg="undo redo custSel addSld delSld modSld sldOrd modMainMaster">
      <pc:chgData name="Philipp Franke" userId="5278cbeecc215388" providerId="LiveId" clId="{04376350-C4E2-48EB-9228-B64248EC3DD5}" dt="2023-12-19T08:43:13.462" v="24922" actId="729"/>
      <pc:docMkLst>
        <pc:docMk/>
      </pc:docMkLst>
      <pc:sldChg chg="addSp modSp mod modNotesTx">
        <pc:chgData name="Philipp Franke" userId="5278cbeecc215388" providerId="LiveId" clId="{04376350-C4E2-48EB-9228-B64248EC3DD5}" dt="2023-12-19T08:11:27.922" v="24921" actId="20577"/>
        <pc:sldMkLst>
          <pc:docMk/>
          <pc:sldMk cId="1017153385" sldId="256"/>
        </pc:sldMkLst>
        <pc:spChg chg="mod">
          <ac:chgData name="Philipp Franke" userId="5278cbeecc215388" providerId="LiveId" clId="{04376350-C4E2-48EB-9228-B64248EC3DD5}" dt="2023-12-17T18:58:59.244" v="23555" actId="1076"/>
          <ac:spMkLst>
            <pc:docMk/>
            <pc:sldMk cId="1017153385" sldId="256"/>
            <ac:spMk id="2" creationId="{3C30E031-FA21-34CF-EB7D-E1183F1AAB30}"/>
          </ac:spMkLst>
        </pc:spChg>
        <pc:spChg chg="mod">
          <ac:chgData name="Philipp Franke" userId="5278cbeecc215388" providerId="LiveId" clId="{04376350-C4E2-48EB-9228-B64248EC3DD5}" dt="2023-12-17T18:58:56.197" v="23554" actId="1076"/>
          <ac:spMkLst>
            <pc:docMk/>
            <pc:sldMk cId="1017153385" sldId="256"/>
            <ac:spMk id="3" creationId="{C60A2A81-B679-96A0-948F-54D419CF2B76}"/>
          </ac:spMkLst>
        </pc:spChg>
        <pc:spChg chg="add mod">
          <ac:chgData name="Philipp Franke" userId="5278cbeecc215388" providerId="LiveId" clId="{04376350-C4E2-48EB-9228-B64248EC3DD5}" dt="2023-12-17T18:59:13.483" v="23564" actId="1037"/>
          <ac:spMkLst>
            <pc:docMk/>
            <pc:sldMk cId="1017153385" sldId="256"/>
            <ac:spMk id="5" creationId="{44364018-41D4-0E88-B029-3F1A28C04E8F}"/>
          </ac:spMkLst>
        </pc:spChg>
        <pc:picChg chg="add mod">
          <ac:chgData name="Philipp Franke" userId="5278cbeecc215388" providerId="LiveId" clId="{04376350-C4E2-48EB-9228-B64248EC3DD5}" dt="2023-12-17T18:59:05.528" v="23556" actId="1076"/>
          <ac:picMkLst>
            <pc:docMk/>
            <pc:sldMk cId="1017153385" sldId="256"/>
            <ac:picMk id="4" creationId="{7C1CADD5-CC93-7F18-1958-B70871112DF0}"/>
          </ac:picMkLst>
        </pc:picChg>
      </pc:sldChg>
      <pc:sldChg chg="modSp mod modClrScheme chgLayout modNotesTx">
        <pc:chgData name="Philipp Franke" userId="5278cbeecc215388" providerId="LiveId" clId="{04376350-C4E2-48EB-9228-B64248EC3DD5}" dt="2023-12-19T08:10:53.464" v="24879" actId="20577"/>
        <pc:sldMkLst>
          <pc:docMk/>
          <pc:sldMk cId="3980227709" sldId="257"/>
        </pc:sldMkLst>
        <pc:spChg chg="mod ord">
          <ac:chgData name="Philipp Franke" userId="5278cbeecc215388" providerId="LiveId" clId="{04376350-C4E2-48EB-9228-B64248EC3DD5}" dt="2023-12-18T09:19:00.675" v="23824" actId="700"/>
          <ac:spMkLst>
            <pc:docMk/>
            <pc:sldMk cId="3980227709" sldId="257"/>
            <ac:spMk id="2" creationId="{83C4B82C-2E0F-E46B-6C7F-270917AD1B73}"/>
          </ac:spMkLst>
        </pc:spChg>
        <pc:spChg chg="mod ord">
          <ac:chgData name="Philipp Franke" userId="5278cbeecc215388" providerId="LiveId" clId="{04376350-C4E2-48EB-9228-B64248EC3DD5}" dt="2023-12-18T11:51:40.654" v="24224" actId="20577"/>
          <ac:spMkLst>
            <pc:docMk/>
            <pc:sldMk cId="3980227709" sldId="257"/>
            <ac:spMk id="3" creationId="{23FA09B9-8128-7024-6ACC-914875E534B0}"/>
          </ac:spMkLst>
        </pc:spChg>
      </pc:sldChg>
      <pc:sldChg chg="addSp delSp modSp new mod modClrScheme chgLayout modNotesTx">
        <pc:chgData name="Philipp Franke" userId="5278cbeecc215388" providerId="LiveId" clId="{04376350-C4E2-48EB-9228-B64248EC3DD5}" dt="2023-12-18T18:52:19.132" v="24347" actId="1038"/>
        <pc:sldMkLst>
          <pc:docMk/>
          <pc:sldMk cId="1171200198" sldId="258"/>
        </pc:sldMkLst>
        <pc:spChg chg="mod ord">
          <ac:chgData name="Philipp Franke" userId="5278cbeecc215388" providerId="LiveId" clId="{04376350-C4E2-48EB-9228-B64248EC3DD5}" dt="2023-12-18T18:49:37.038" v="24239" actId="6549"/>
          <ac:spMkLst>
            <pc:docMk/>
            <pc:sldMk cId="1171200198" sldId="258"/>
            <ac:spMk id="2" creationId="{17BE9059-08D2-2262-16AD-34C7F04B44F8}"/>
          </ac:spMkLst>
        </pc:spChg>
        <pc:spChg chg="mod ord">
          <ac:chgData name="Philipp Franke" userId="5278cbeecc215388" providerId="LiveId" clId="{04376350-C4E2-48EB-9228-B64248EC3DD5}" dt="2023-12-18T18:49:54.043" v="24264" actId="20577"/>
          <ac:spMkLst>
            <pc:docMk/>
            <pc:sldMk cId="1171200198" sldId="258"/>
            <ac:spMk id="3" creationId="{DDDCC17D-32C1-7718-C19C-297C491B5626}"/>
          </ac:spMkLst>
        </pc:spChg>
        <pc:spChg chg="add mod">
          <ac:chgData name="Philipp Franke" userId="5278cbeecc215388" providerId="LiveId" clId="{04376350-C4E2-48EB-9228-B64248EC3DD5}" dt="2023-12-18T18:49:27.702" v="24235" actId="21"/>
          <ac:spMkLst>
            <pc:docMk/>
            <pc:sldMk cId="1171200198" sldId="258"/>
            <ac:spMk id="6" creationId="{FB77EC6B-EFBC-5145-CB7E-5335B084346E}"/>
          </ac:spMkLst>
        </pc:spChg>
        <pc:spChg chg="add mod">
          <ac:chgData name="Philipp Franke" userId="5278cbeecc215388" providerId="LiveId" clId="{04376350-C4E2-48EB-9228-B64248EC3DD5}" dt="2023-12-18T18:52:19.132" v="24347" actId="1038"/>
          <ac:spMkLst>
            <pc:docMk/>
            <pc:sldMk cId="1171200198" sldId="258"/>
            <ac:spMk id="7" creationId="{BE523204-F91C-1526-3C09-E903034814AD}"/>
          </ac:spMkLst>
        </pc:spChg>
        <pc:picChg chg="add mod">
          <ac:chgData name="Philipp Franke" userId="5278cbeecc215388" providerId="LiveId" clId="{04376350-C4E2-48EB-9228-B64248EC3DD5}" dt="2023-12-18T18:51:06.830" v="24336" actId="1076"/>
          <ac:picMkLst>
            <pc:docMk/>
            <pc:sldMk cId="1171200198" sldId="258"/>
            <ac:picMk id="4" creationId="{5D9DA6A0-E5ED-5956-DFE0-3178AEC344BC}"/>
          </ac:picMkLst>
        </pc:picChg>
        <pc:picChg chg="add del mod">
          <ac:chgData name="Philipp Franke" userId="5278cbeecc215388" providerId="LiveId" clId="{04376350-C4E2-48EB-9228-B64248EC3DD5}" dt="2023-12-18T18:49:20.555" v="24234" actId="478"/>
          <ac:picMkLst>
            <pc:docMk/>
            <pc:sldMk cId="1171200198" sldId="258"/>
            <ac:picMk id="5" creationId="{8453FA14-1141-268E-BBE8-25C014F56276}"/>
          </ac:picMkLst>
        </pc:picChg>
      </pc:sldChg>
      <pc:sldChg chg="addSp delSp modSp new del mod">
        <pc:chgData name="Philipp Franke" userId="5278cbeecc215388" providerId="LiveId" clId="{04376350-C4E2-48EB-9228-B64248EC3DD5}" dt="2023-12-11T18:38:17.848" v="5859" actId="47"/>
        <pc:sldMkLst>
          <pc:docMk/>
          <pc:sldMk cId="648119769" sldId="259"/>
        </pc:sldMkLst>
        <pc:spChg chg="mod">
          <ac:chgData name="Philipp Franke" userId="5278cbeecc215388" providerId="LiveId" clId="{04376350-C4E2-48EB-9228-B64248EC3DD5}" dt="2023-12-08T13:39:50.285" v="341" actId="20577"/>
          <ac:spMkLst>
            <pc:docMk/>
            <pc:sldMk cId="648119769" sldId="259"/>
            <ac:spMk id="2" creationId="{985FDD8D-0EA0-3958-A510-E6428EA13ABA}"/>
          </ac:spMkLst>
        </pc:spChg>
        <pc:spChg chg="mod">
          <ac:chgData name="Philipp Franke" userId="5278cbeecc215388" providerId="LiveId" clId="{04376350-C4E2-48EB-9228-B64248EC3DD5}" dt="2023-12-08T13:44:35.241" v="672" actId="20577"/>
          <ac:spMkLst>
            <pc:docMk/>
            <pc:sldMk cId="648119769" sldId="259"/>
            <ac:spMk id="3" creationId="{43745B1A-5616-95C1-8618-62F8002DCB6B}"/>
          </ac:spMkLst>
        </pc:spChg>
        <pc:picChg chg="add del mod">
          <ac:chgData name="Philipp Franke" userId="5278cbeecc215388" providerId="LiveId" clId="{04376350-C4E2-48EB-9228-B64248EC3DD5}" dt="2023-12-08T13:41:09.596" v="437" actId="478"/>
          <ac:picMkLst>
            <pc:docMk/>
            <pc:sldMk cId="648119769" sldId="259"/>
            <ac:picMk id="1026" creationId="{515FED3D-EC60-9208-9A4A-BA2FF774F417}"/>
          </ac:picMkLst>
        </pc:picChg>
        <pc:picChg chg="add mod">
          <ac:chgData name="Philipp Franke" userId="5278cbeecc215388" providerId="LiveId" clId="{04376350-C4E2-48EB-9228-B64248EC3DD5}" dt="2023-12-08T13:44:25.500" v="670" actId="1076"/>
          <ac:picMkLst>
            <pc:docMk/>
            <pc:sldMk cId="648119769" sldId="259"/>
            <ac:picMk id="1028" creationId="{0DA5D38B-B0A0-B386-A1F7-07A523BFD1BF}"/>
          </ac:picMkLst>
        </pc:picChg>
      </pc:sldChg>
      <pc:sldChg chg="addSp delSp modSp new mod ord modClrScheme modShow chgLayout modNotesTx">
        <pc:chgData name="Philipp Franke" userId="5278cbeecc215388" providerId="LiveId" clId="{04376350-C4E2-48EB-9228-B64248EC3DD5}" dt="2023-12-18T11:48:05.013" v="24207" actId="115"/>
        <pc:sldMkLst>
          <pc:docMk/>
          <pc:sldMk cId="143223692" sldId="260"/>
        </pc:sldMkLst>
        <pc:spChg chg="mod ord">
          <ac:chgData name="Philipp Franke" userId="5278cbeecc215388" providerId="LiveId" clId="{04376350-C4E2-48EB-9228-B64248EC3DD5}" dt="2023-12-18T11:12:36.210" v="23873" actId="700"/>
          <ac:spMkLst>
            <pc:docMk/>
            <pc:sldMk cId="143223692" sldId="260"/>
            <ac:spMk id="2" creationId="{D68695D9-D091-ADCE-F862-B009A66621BC}"/>
          </ac:spMkLst>
        </pc:spChg>
        <pc:spChg chg="mod ord">
          <ac:chgData name="Philipp Franke" userId="5278cbeecc215388" providerId="LiveId" clId="{04376350-C4E2-48EB-9228-B64248EC3DD5}" dt="2023-12-18T11:48:05.013" v="24207" actId="115"/>
          <ac:spMkLst>
            <pc:docMk/>
            <pc:sldMk cId="143223692" sldId="260"/>
            <ac:spMk id="3" creationId="{716A09A1-914B-C868-EAE4-6B12209D476F}"/>
          </ac:spMkLst>
        </pc:spChg>
        <pc:picChg chg="add del mod">
          <ac:chgData name="Philipp Franke" userId="5278cbeecc215388" providerId="LiveId" clId="{04376350-C4E2-48EB-9228-B64248EC3DD5}" dt="2023-12-08T14:13:35.720" v="2870" actId="478"/>
          <ac:picMkLst>
            <pc:docMk/>
            <pc:sldMk cId="143223692" sldId="260"/>
            <ac:picMk id="5" creationId="{5F6C4C18-54D2-B750-DDCB-A28CD2B91850}"/>
          </ac:picMkLst>
        </pc:picChg>
        <pc:picChg chg="add del mod">
          <ac:chgData name="Philipp Franke" userId="5278cbeecc215388" providerId="LiveId" clId="{04376350-C4E2-48EB-9228-B64248EC3DD5}" dt="2023-12-11T18:53:24.882" v="5869" actId="21"/>
          <ac:picMkLst>
            <pc:docMk/>
            <pc:sldMk cId="143223692" sldId="260"/>
            <ac:picMk id="5" creationId="{E8509E85-CE5D-37AE-5D3A-AA8824D2AE3D}"/>
          </ac:picMkLst>
        </pc:picChg>
        <pc:picChg chg="add del mod">
          <ac:chgData name="Philipp Franke" userId="5278cbeecc215388" providerId="LiveId" clId="{04376350-C4E2-48EB-9228-B64248EC3DD5}" dt="2023-12-11T18:53:24.882" v="5869" actId="21"/>
          <ac:picMkLst>
            <pc:docMk/>
            <pc:sldMk cId="143223692" sldId="260"/>
            <ac:picMk id="7" creationId="{243D81EF-5073-1F9A-4F5B-204DDD19A697}"/>
          </ac:picMkLst>
        </pc:picChg>
      </pc:sldChg>
      <pc:sldChg chg="modSp new mod modClrScheme chgLayout modNotesTx">
        <pc:chgData name="Philipp Franke" userId="5278cbeecc215388" providerId="LiveId" clId="{04376350-C4E2-48EB-9228-B64248EC3DD5}" dt="2023-12-18T11:12:36.210" v="23873" actId="700"/>
        <pc:sldMkLst>
          <pc:docMk/>
          <pc:sldMk cId="4188386057" sldId="261"/>
        </pc:sldMkLst>
        <pc:spChg chg="mod ord">
          <ac:chgData name="Philipp Franke" userId="5278cbeecc215388" providerId="LiveId" clId="{04376350-C4E2-48EB-9228-B64248EC3DD5}" dt="2023-12-18T11:12:36.210" v="23873" actId="700"/>
          <ac:spMkLst>
            <pc:docMk/>
            <pc:sldMk cId="4188386057" sldId="261"/>
            <ac:spMk id="2" creationId="{EFBC7D17-DB6D-1B78-1C3B-78696C6483E7}"/>
          </ac:spMkLst>
        </pc:spChg>
        <pc:spChg chg="mod ord">
          <ac:chgData name="Philipp Franke" userId="5278cbeecc215388" providerId="LiveId" clId="{04376350-C4E2-48EB-9228-B64248EC3DD5}" dt="2023-12-18T11:12:36.210" v="23873" actId="700"/>
          <ac:spMkLst>
            <pc:docMk/>
            <pc:sldMk cId="4188386057" sldId="261"/>
            <ac:spMk id="3" creationId="{43204B8B-E001-18BE-7103-3A38FA8C8A77}"/>
          </ac:spMkLst>
        </pc:spChg>
      </pc:sldChg>
      <pc:sldChg chg="modSp new mod modClrScheme chgLayout modNotesTx">
        <pc:chgData name="Philipp Franke" userId="5278cbeecc215388" providerId="LiveId" clId="{04376350-C4E2-48EB-9228-B64248EC3DD5}" dt="2023-12-18T19:18:42.900" v="24430" actId="20577"/>
        <pc:sldMkLst>
          <pc:docMk/>
          <pc:sldMk cId="1990288420" sldId="262"/>
        </pc:sldMkLst>
        <pc:spChg chg="mod ord">
          <ac:chgData name="Philipp Franke" userId="5278cbeecc215388" providerId="LiveId" clId="{04376350-C4E2-48EB-9228-B64248EC3DD5}" dt="2023-12-18T19:18:42.900" v="24430" actId="20577"/>
          <ac:spMkLst>
            <pc:docMk/>
            <pc:sldMk cId="1990288420" sldId="262"/>
            <ac:spMk id="2" creationId="{6BBFC6AF-69AD-0142-09EA-6A7E780D3D61}"/>
          </ac:spMkLst>
        </pc:spChg>
        <pc:spChg chg="mod ord">
          <ac:chgData name="Philipp Franke" userId="5278cbeecc215388" providerId="LiveId" clId="{04376350-C4E2-48EB-9228-B64248EC3DD5}" dt="2023-12-18T18:59:26.357" v="24404" actId="20577"/>
          <ac:spMkLst>
            <pc:docMk/>
            <pc:sldMk cId="1990288420" sldId="262"/>
            <ac:spMk id="3" creationId="{380EBC37-A1EB-7993-935F-5F9D59836997}"/>
          </ac:spMkLst>
        </pc:spChg>
      </pc:sldChg>
      <pc:sldChg chg="addSp delSp modSp new mod modClrScheme chgLayout modNotesTx">
        <pc:chgData name="Philipp Franke" userId="5278cbeecc215388" providerId="LiveId" clId="{04376350-C4E2-48EB-9228-B64248EC3DD5}" dt="2023-12-18T19:18:51.332" v="24451" actId="20577"/>
        <pc:sldMkLst>
          <pc:docMk/>
          <pc:sldMk cId="2668322964" sldId="263"/>
        </pc:sldMkLst>
        <pc:spChg chg="mod ord">
          <ac:chgData name="Philipp Franke" userId="5278cbeecc215388" providerId="LiveId" clId="{04376350-C4E2-48EB-9228-B64248EC3DD5}" dt="2023-12-18T19:18:51.332" v="24451" actId="20577"/>
          <ac:spMkLst>
            <pc:docMk/>
            <pc:sldMk cId="2668322964" sldId="263"/>
            <ac:spMk id="2" creationId="{917B2A63-A8C4-DF06-DCD7-ADA6639000B3}"/>
          </ac:spMkLst>
        </pc:spChg>
        <pc:spChg chg="add del mod ord">
          <ac:chgData name="Philipp Franke" userId="5278cbeecc215388" providerId="LiveId" clId="{04376350-C4E2-48EB-9228-B64248EC3DD5}" dt="2023-12-18T11:12:36.210" v="23873" actId="700"/>
          <ac:spMkLst>
            <pc:docMk/>
            <pc:sldMk cId="2668322964" sldId="263"/>
            <ac:spMk id="3" creationId="{1179FD61-88A4-54E0-191B-ABBF8D9A3B54}"/>
          </ac:spMkLst>
        </pc:spChg>
        <pc:spChg chg="add del mod">
          <ac:chgData name="Philipp Franke" userId="5278cbeecc215388" providerId="LiveId" clId="{04376350-C4E2-48EB-9228-B64248EC3DD5}" dt="2023-12-11T15:31:23.965" v="5491" actId="478"/>
          <ac:spMkLst>
            <pc:docMk/>
            <pc:sldMk cId="2668322964" sldId="263"/>
            <ac:spMk id="3" creationId="{1350498C-98C5-E48E-96E8-0D96BFF7FFF9}"/>
          </ac:spMkLst>
        </pc:spChg>
        <pc:spChg chg="add del mod">
          <ac:chgData name="Philipp Franke" userId="5278cbeecc215388" providerId="LiveId" clId="{04376350-C4E2-48EB-9228-B64248EC3DD5}" dt="2023-12-08T16:33:40.522" v="5438" actId="478"/>
          <ac:spMkLst>
            <pc:docMk/>
            <pc:sldMk cId="2668322964" sldId="263"/>
            <ac:spMk id="3" creationId="{5A8D8E86-DBCA-F859-C6FB-3C09ECD15762}"/>
          </ac:spMkLst>
        </pc:spChg>
        <pc:spChg chg="add del mod">
          <ac:chgData name="Philipp Franke" userId="5278cbeecc215388" providerId="LiveId" clId="{04376350-C4E2-48EB-9228-B64248EC3DD5}" dt="2023-12-08T15:37:15.496" v="4996" actId="478"/>
          <ac:spMkLst>
            <pc:docMk/>
            <pc:sldMk cId="2668322964" sldId="263"/>
            <ac:spMk id="4" creationId="{18B36706-94E4-7FE3-3407-F605B660155A}"/>
          </ac:spMkLst>
        </pc:spChg>
        <pc:spChg chg="add mod">
          <ac:chgData name="Philipp Franke" userId="5278cbeecc215388" providerId="LiveId" clId="{04376350-C4E2-48EB-9228-B64248EC3DD5}" dt="2023-12-18T11:13:48.947" v="23878" actId="1076"/>
          <ac:spMkLst>
            <pc:docMk/>
            <pc:sldMk cId="2668322964" sldId="263"/>
            <ac:spMk id="4" creationId="{8547340C-D86F-FCE9-DEEA-E985BDBF4C68}"/>
          </ac:spMkLst>
        </pc:spChg>
        <pc:spChg chg="add mod">
          <ac:chgData name="Philipp Franke" userId="5278cbeecc215388" providerId="LiveId" clId="{04376350-C4E2-48EB-9228-B64248EC3DD5}" dt="2023-12-18T11:13:48.947" v="23878" actId="1076"/>
          <ac:spMkLst>
            <pc:docMk/>
            <pc:sldMk cId="2668322964" sldId="263"/>
            <ac:spMk id="5" creationId="{21274479-EFF7-6E6A-F744-7CFACC5D2ECB}"/>
          </ac:spMkLst>
        </pc:spChg>
        <pc:spChg chg="add del mod">
          <ac:chgData name="Philipp Franke" userId="5278cbeecc215388" providerId="LiveId" clId="{04376350-C4E2-48EB-9228-B64248EC3DD5}" dt="2023-12-08T15:37:43.295" v="5007"/>
          <ac:spMkLst>
            <pc:docMk/>
            <pc:sldMk cId="2668322964" sldId="263"/>
            <ac:spMk id="6" creationId="{25CB1BB4-57A3-1002-D6F1-F6660D585D2E}"/>
          </ac:spMkLst>
        </pc:spChg>
        <pc:spChg chg="add mod">
          <ac:chgData name="Philipp Franke" userId="5278cbeecc215388" providerId="LiveId" clId="{04376350-C4E2-48EB-9228-B64248EC3DD5}" dt="2023-12-18T11:13:48.947" v="23878" actId="1076"/>
          <ac:spMkLst>
            <pc:docMk/>
            <pc:sldMk cId="2668322964" sldId="263"/>
            <ac:spMk id="6" creationId="{81943793-C696-7974-1EF9-272A96DC143C}"/>
          </ac:spMkLst>
        </pc:spChg>
        <pc:spChg chg="add mod">
          <ac:chgData name="Philipp Franke" userId="5278cbeecc215388" providerId="LiveId" clId="{04376350-C4E2-48EB-9228-B64248EC3DD5}" dt="2023-12-18T11:13:48.947" v="23878" actId="1076"/>
          <ac:spMkLst>
            <pc:docMk/>
            <pc:sldMk cId="2668322964" sldId="263"/>
            <ac:spMk id="7" creationId="{70AF66B0-E5DE-3E8A-7969-42C23716F6B1}"/>
          </ac:spMkLst>
        </pc:spChg>
        <pc:spChg chg="add mod">
          <ac:chgData name="Philipp Franke" userId="5278cbeecc215388" providerId="LiveId" clId="{04376350-C4E2-48EB-9228-B64248EC3DD5}" dt="2023-12-18T11:13:48.947" v="23878" actId="1076"/>
          <ac:spMkLst>
            <pc:docMk/>
            <pc:sldMk cId="2668322964" sldId="263"/>
            <ac:spMk id="8" creationId="{797E5D7A-E173-1E82-A109-D90581C24092}"/>
          </ac:spMkLst>
        </pc:spChg>
        <pc:spChg chg="add mod">
          <ac:chgData name="Philipp Franke" userId="5278cbeecc215388" providerId="LiveId" clId="{04376350-C4E2-48EB-9228-B64248EC3DD5}" dt="2023-12-18T11:13:48.947" v="23878" actId="1076"/>
          <ac:spMkLst>
            <pc:docMk/>
            <pc:sldMk cId="2668322964" sldId="263"/>
            <ac:spMk id="9" creationId="{E69ADEEE-F2C9-13C9-14A9-2AD352AA5FB1}"/>
          </ac:spMkLst>
        </pc:spChg>
        <pc:spChg chg="add mod">
          <ac:chgData name="Philipp Franke" userId="5278cbeecc215388" providerId="LiveId" clId="{04376350-C4E2-48EB-9228-B64248EC3DD5}" dt="2023-12-18T11:13:48.947" v="23878" actId="1076"/>
          <ac:spMkLst>
            <pc:docMk/>
            <pc:sldMk cId="2668322964" sldId="263"/>
            <ac:spMk id="10" creationId="{18659A1D-AD13-3F22-3068-F195B3BEC96E}"/>
          </ac:spMkLst>
        </pc:spChg>
        <pc:spChg chg="add mod ord">
          <ac:chgData name="Philipp Franke" userId="5278cbeecc215388" providerId="LiveId" clId="{04376350-C4E2-48EB-9228-B64248EC3DD5}" dt="2023-12-18T11:12:36.210" v="23873" actId="700"/>
          <ac:spMkLst>
            <pc:docMk/>
            <pc:sldMk cId="2668322964" sldId="263"/>
            <ac:spMk id="13" creationId="{3B385B51-1053-7CFC-74F5-88FE2CF079CA}"/>
          </ac:spMkLst>
        </pc:spChg>
        <pc:spChg chg="add del mod">
          <ac:chgData name="Philipp Franke" userId="5278cbeecc215388" providerId="LiveId" clId="{04376350-C4E2-48EB-9228-B64248EC3DD5}" dt="2023-12-08T15:50:10.961" v="5242" actId="478"/>
          <ac:spMkLst>
            <pc:docMk/>
            <pc:sldMk cId="2668322964" sldId="263"/>
            <ac:spMk id="13" creationId="{7377BED9-25A2-207F-430D-5C25E9B2160D}"/>
          </ac:spMkLst>
        </pc:spChg>
        <pc:spChg chg="add del mod">
          <ac:chgData name="Philipp Franke" userId="5278cbeecc215388" providerId="LiveId" clId="{04376350-C4E2-48EB-9228-B64248EC3DD5}" dt="2023-12-08T15:50:18.345" v="5245" actId="478"/>
          <ac:spMkLst>
            <pc:docMk/>
            <pc:sldMk cId="2668322964" sldId="263"/>
            <ac:spMk id="14" creationId="{C18872D0-0BE4-B4E5-93BE-F3603275C48E}"/>
          </ac:spMkLst>
        </pc:spChg>
        <pc:spChg chg="add del mod">
          <ac:chgData name="Philipp Franke" userId="5278cbeecc215388" providerId="LiveId" clId="{04376350-C4E2-48EB-9228-B64248EC3DD5}" dt="2023-12-08T15:50:28.519" v="5263" actId="478"/>
          <ac:spMkLst>
            <pc:docMk/>
            <pc:sldMk cId="2668322964" sldId="263"/>
            <ac:spMk id="17" creationId="{40C6BB47-9EFA-6303-AAF6-CC0AB884A7C9}"/>
          </ac:spMkLst>
        </pc:spChg>
        <pc:spChg chg="add mod">
          <ac:chgData name="Philipp Franke" userId="5278cbeecc215388" providerId="LiveId" clId="{04376350-C4E2-48EB-9228-B64248EC3DD5}" dt="2023-12-18T11:13:48.947" v="23878" actId="1076"/>
          <ac:spMkLst>
            <pc:docMk/>
            <pc:sldMk cId="2668322964" sldId="263"/>
            <ac:spMk id="31" creationId="{BBCC1F34-6CFC-1182-0D34-F60B17F2B346}"/>
          </ac:spMkLst>
        </pc:spChg>
        <pc:spChg chg="add mod">
          <ac:chgData name="Philipp Franke" userId="5278cbeecc215388" providerId="LiveId" clId="{04376350-C4E2-48EB-9228-B64248EC3DD5}" dt="2023-12-18T11:13:48.947" v="23878" actId="1076"/>
          <ac:spMkLst>
            <pc:docMk/>
            <pc:sldMk cId="2668322964" sldId="263"/>
            <ac:spMk id="32" creationId="{1FB03E5C-47BA-68ED-A85F-A2F57C8BA27D}"/>
          </ac:spMkLst>
        </pc:spChg>
        <pc:spChg chg="add mod">
          <ac:chgData name="Philipp Franke" userId="5278cbeecc215388" providerId="LiveId" clId="{04376350-C4E2-48EB-9228-B64248EC3DD5}" dt="2023-12-18T11:13:48.947" v="23878" actId="1076"/>
          <ac:spMkLst>
            <pc:docMk/>
            <pc:sldMk cId="2668322964" sldId="263"/>
            <ac:spMk id="33" creationId="{0F7CC4AC-099B-A305-B286-F7E25E0785D8}"/>
          </ac:spMkLst>
        </pc:spChg>
        <pc:spChg chg="add del mod">
          <ac:chgData name="Philipp Franke" userId="5278cbeecc215388" providerId="LiveId" clId="{04376350-C4E2-48EB-9228-B64248EC3DD5}" dt="2023-12-08T15:49:48.567" v="5219" actId="478"/>
          <ac:spMkLst>
            <pc:docMk/>
            <pc:sldMk cId="2668322964" sldId="263"/>
            <ac:spMk id="33" creationId="{4180EC2E-4E09-6641-F1E7-81A32A0B4934}"/>
          </ac:spMkLst>
        </pc:spChg>
        <pc:spChg chg="add del mod">
          <ac:chgData name="Philipp Franke" userId="5278cbeecc215388" providerId="LiveId" clId="{04376350-C4E2-48EB-9228-B64248EC3DD5}" dt="2023-12-08T16:33:01.755" v="5432" actId="478"/>
          <ac:spMkLst>
            <pc:docMk/>
            <pc:sldMk cId="2668322964" sldId="263"/>
            <ac:spMk id="36" creationId="{FDAED152-F619-31EA-E3C7-2A43B628B1C4}"/>
          </ac:spMkLst>
        </pc:spChg>
        <pc:spChg chg="add del mod">
          <ac:chgData name="Philipp Franke" userId="5278cbeecc215388" providerId="LiveId" clId="{04376350-C4E2-48EB-9228-B64248EC3DD5}" dt="2023-12-08T16:33:03.658" v="5434" actId="478"/>
          <ac:spMkLst>
            <pc:docMk/>
            <pc:sldMk cId="2668322964" sldId="263"/>
            <ac:spMk id="37" creationId="{ECAA6F5B-8BAE-3813-86EA-C4167D412799}"/>
          </ac:spMkLst>
        </pc:spChg>
        <pc:spChg chg="add del mod">
          <ac:chgData name="Philipp Franke" userId="5278cbeecc215388" providerId="LiveId" clId="{04376350-C4E2-48EB-9228-B64248EC3DD5}" dt="2023-12-08T16:29:12.949" v="5345" actId="478"/>
          <ac:spMkLst>
            <pc:docMk/>
            <pc:sldMk cId="2668322964" sldId="263"/>
            <ac:spMk id="38" creationId="{CB62C96B-214D-6A48-7905-9F7E39EC2EE3}"/>
          </ac:spMkLst>
        </pc:spChg>
        <pc:spChg chg="add del mod">
          <ac:chgData name="Philipp Franke" userId="5278cbeecc215388" providerId="LiveId" clId="{04376350-C4E2-48EB-9228-B64248EC3DD5}" dt="2023-12-08T16:29:14.364" v="5346" actId="478"/>
          <ac:spMkLst>
            <pc:docMk/>
            <pc:sldMk cId="2668322964" sldId="263"/>
            <ac:spMk id="39" creationId="{A03F9482-786F-DD96-0A7D-33CEFFD9F4A5}"/>
          </ac:spMkLst>
        </pc:spChg>
        <pc:spChg chg="add mod">
          <ac:chgData name="Philipp Franke" userId="5278cbeecc215388" providerId="LiveId" clId="{04376350-C4E2-48EB-9228-B64248EC3DD5}" dt="2023-12-18T11:13:48.947" v="23878" actId="1076"/>
          <ac:spMkLst>
            <pc:docMk/>
            <pc:sldMk cId="2668322964" sldId="263"/>
            <ac:spMk id="40" creationId="{DD6BC1B4-872A-29F3-EA3C-264D2F7560EB}"/>
          </ac:spMkLst>
        </pc:spChg>
        <pc:spChg chg="add mod">
          <ac:chgData name="Philipp Franke" userId="5278cbeecc215388" providerId="LiveId" clId="{04376350-C4E2-48EB-9228-B64248EC3DD5}" dt="2023-12-18T11:13:48.947" v="23878" actId="1076"/>
          <ac:spMkLst>
            <pc:docMk/>
            <pc:sldMk cId="2668322964" sldId="263"/>
            <ac:spMk id="41" creationId="{A25ED283-CDDC-420D-D2FE-F0E129ECC7C9}"/>
          </ac:spMkLst>
        </pc:spChg>
        <pc:spChg chg="add mod">
          <ac:chgData name="Philipp Franke" userId="5278cbeecc215388" providerId="LiveId" clId="{04376350-C4E2-48EB-9228-B64248EC3DD5}" dt="2023-12-18T11:13:48.947" v="23878" actId="1076"/>
          <ac:spMkLst>
            <pc:docMk/>
            <pc:sldMk cId="2668322964" sldId="263"/>
            <ac:spMk id="42" creationId="{E4481C25-1D17-DA0B-E6CC-3E3C35C67786}"/>
          </ac:spMkLst>
        </pc:spChg>
        <pc:spChg chg="add mod">
          <ac:chgData name="Philipp Franke" userId="5278cbeecc215388" providerId="LiveId" clId="{04376350-C4E2-48EB-9228-B64248EC3DD5}" dt="2023-12-18T11:13:48.947" v="23878" actId="1076"/>
          <ac:spMkLst>
            <pc:docMk/>
            <pc:sldMk cId="2668322964" sldId="263"/>
            <ac:spMk id="43" creationId="{E20EAA22-D2D4-E801-3F68-7670D3564EF3}"/>
          </ac:spMkLst>
        </pc:spChg>
        <pc:spChg chg="add del mod">
          <ac:chgData name="Philipp Franke" userId="5278cbeecc215388" providerId="LiveId" clId="{04376350-C4E2-48EB-9228-B64248EC3DD5}" dt="2023-12-08T16:33:01.095" v="5431" actId="478"/>
          <ac:spMkLst>
            <pc:docMk/>
            <pc:sldMk cId="2668322964" sldId="263"/>
            <ac:spMk id="58" creationId="{348ACBC4-B1EB-E890-0B1F-23447D92269C}"/>
          </ac:spMkLst>
        </pc:spChg>
        <pc:spChg chg="add mod">
          <ac:chgData name="Philipp Franke" userId="5278cbeecc215388" providerId="LiveId" clId="{04376350-C4E2-48EB-9228-B64248EC3DD5}" dt="2023-12-18T11:13:48.947" v="23878" actId="1076"/>
          <ac:spMkLst>
            <pc:docMk/>
            <pc:sldMk cId="2668322964" sldId="263"/>
            <ac:spMk id="59" creationId="{FA0E4677-B703-7B92-41F7-E3BA2D9844FD}"/>
          </ac:spMkLst>
        </pc:spChg>
        <pc:spChg chg="add mod">
          <ac:chgData name="Philipp Franke" userId="5278cbeecc215388" providerId="LiveId" clId="{04376350-C4E2-48EB-9228-B64248EC3DD5}" dt="2023-12-18T11:13:48.947" v="23878" actId="1076"/>
          <ac:spMkLst>
            <pc:docMk/>
            <pc:sldMk cId="2668322964" sldId="263"/>
            <ac:spMk id="73" creationId="{51545D06-FB80-B5E9-E7C4-FCD6C3D5855D}"/>
          </ac:spMkLst>
        </pc:spChg>
        <pc:spChg chg="add del mod">
          <ac:chgData name="Philipp Franke" userId="5278cbeecc215388" providerId="LiveId" clId="{04376350-C4E2-48EB-9228-B64248EC3DD5}" dt="2023-12-08T16:32:22.740" v="5417" actId="478"/>
          <ac:spMkLst>
            <pc:docMk/>
            <pc:sldMk cId="2668322964" sldId="263"/>
            <ac:spMk id="74" creationId="{3BF79277-282B-C7D9-BCA1-0EF5923AF1AB}"/>
          </ac:spMkLst>
        </pc:spChg>
        <pc:spChg chg="add mod">
          <ac:chgData name="Philipp Franke" userId="5278cbeecc215388" providerId="LiveId" clId="{04376350-C4E2-48EB-9228-B64248EC3DD5}" dt="2023-12-18T11:13:48.947" v="23878" actId="1076"/>
          <ac:spMkLst>
            <pc:docMk/>
            <pc:sldMk cId="2668322964" sldId="263"/>
            <ac:spMk id="75" creationId="{8E0D7F17-C2BF-9EFF-827D-A8124E5F7477}"/>
          </ac:spMkLst>
        </pc:spChg>
        <pc:cxnChg chg="add mod">
          <ac:chgData name="Philipp Franke" userId="5278cbeecc215388" providerId="LiveId" clId="{04376350-C4E2-48EB-9228-B64248EC3DD5}" dt="2023-12-18T11:13:48.947" v="23878" actId="1076"/>
          <ac:cxnSpMkLst>
            <pc:docMk/>
            <pc:sldMk cId="2668322964" sldId="263"/>
            <ac:cxnSpMk id="11" creationId="{7F1B326D-89D1-FCE2-F57E-3035271816F0}"/>
          </ac:cxnSpMkLst>
        </pc:cxnChg>
        <pc:cxnChg chg="add mod">
          <ac:chgData name="Philipp Franke" userId="5278cbeecc215388" providerId="LiveId" clId="{04376350-C4E2-48EB-9228-B64248EC3DD5}" dt="2023-12-18T11:13:48.947" v="23878" actId="1076"/>
          <ac:cxnSpMkLst>
            <pc:docMk/>
            <pc:sldMk cId="2668322964" sldId="263"/>
            <ac:cxnSpMk id="12" creationId="{AF58817F-B419-68A0-7E1E-7CEAA79C0579}"/>
          </ac:cxnSpMkLst>
        </pc:cxnChg>
        <pc:cxnChg chg="add mod">
          <ac:chgData name="Philipp Franke" userId="5278cbeecc215388" providerId="LiveId" clId="{04376350-C4E2-48EB-9228-B64248EC3DD5}" dt="2023-12-18T11:13:48.947" v="23878" actId="1076"/>
          <ac:cxnSpMkLst>
            <pc:docMk/>
            <pc:sldMk cId="2668322964" sldId="263"/>
            <ac:cxnSpMk id="15" creationId="{32F20220-52DD-BED0-6AAF-D416E32B67A9}"/>
          </ac:cxnSpMkLst>
        </pc:cxnChg>
        <pc:cxnChg chg="add mod">
          <ac:chgData name="Philipp Franke" userId="5278cbeecc215388" providerId="LiveId" clId="{04376350-C4E2-48EB-9228-B64248EC3DD5}" dt="2023-12-18T11:13:48.947" v="23878" actId="1076"/>
          <ac:cxnSpMkLst>
            <pc:docMk/>
            <pc:sldMk cId="2668322964" sldId="263"/>
            <ac:cxnSpMk id="16" creationId="{407DEEBE-36AB-7B5B-765F-F97C30D50DCA}"/>
          </ac:cxnSpMkLst>
        </pc:cxnChg>
        <pc:cxnChg chg="add del mod">
          <ac:chgData name="Philipp Franke" userId="5278cbeecc215388" providerId="LiveId" clId="{04376350-C4E2-48EB-9228-B64248EC3DD5}" dt="2023-12-08T15:41:03.537" v="5106" actId="478"/>
          <ac:cxnSpMkLst>
            <pc:docMk/>
            <pc:sldMk cId="2668322964" sldId="263"/>
            <ac:cxnSpMk id="19" creationId="{A3AC5ACC-8120-CBE8-8B51-41D90E1A68C3}"/>
          </ac:cxnSpMkLst>
        </pc:cxnChg>
        <pc:cxnChg chg="add mod">
          <ac:chgData name="Philipp Franke" userId="5278cbeecc215388" providerId="LiveId" clId="{04376350-C4E2-48EB-9228-B64248EC3DD5}" dt="2023-12-18T11:13:48.947" v="23878" actId="1076"/>
          <ac:cxnSpMkLst>
            <pc:docMk/>
            <pc:sldMk cId="2668322964" sldId="263"/>
            <ac:cxnSpMk id="19" creationId="{BEA7697E-CFC0-1482-1C5E-6311DE878003}"/>
          </ac:cxnSpMkLst>
        </pc:cxnChg>
        <pc:cxnChg chg="add mod">
          <ac:chgData name="Philipp Franke" userId="5278cbeecc215388" providerId="LiveId" clId="{04376350-C4E2-48EB-9228-B64248EC3DD5}" dt="2023-12-18T11:13:48.947" v="23878" actId="1076"/>
          <ac:cxnSpMkLst>
            <pc:docMk/>
            <pc:sldMk cId="2668322964" sldId="263"/>
            <ac:cxnSpMk id="22" creationId="{41301972-FC3D-3520-CAE1-4BB0AE3ADF1F}"/>
          </ac:cxnSpMkLst>
        </pc:cxnChg>
        <pc:cxnChg chg="add mod">
          <ac:chgData name="Philipp Franke" userId="5278cbeecc215388" providerId="LiveId" clId="{04376350-C4E2-48EB-9228-B64248EC3DD5}" dt="2023-12-18T11:13:48.947" v="23878" actId="1076"/>
          <ac:cxnSpMkLst>
            <pc:docMk/>
            <pc:sldMk cId="2668322964" sldId="263"/>
            <ac:cxnSpMk id="23" creationId="{EA414D0C-CD19-87D6-97EC-DF0868C30B89}"/>
          </ac:cxnSpMkLst>
        </pc:cxnChg>
        <pc:cxnChg chg="add mod">
          <ac:chgData name="Philipp Franke" userId="5278cbeecc215388" providerId="LiveId" clId="{04376350-C4E2-48EB-9228-B64248EC3DD5}" dt="2023-12-18T11:13:48.947" v="23878" actId="1076"/>
          <ac:cxnSpMkLst>
            <pc:docMk/>
            <pc:sldMk cId="2668322964" sldId="263"/>
            <ac:cxnSpMk id="24" creationId="{BDCF6CF4-E649-1C64-D9E0-FB579B1C1EF6}"/>
          </ac:cxnSpMkLst>
        </pc:cxnChg>
        <pc:cxnChg chg="add mod">
          <ac:chgData name="Philipp Franke" userId="5278cbeecc215388" providerId="LiveId" clId="{04376350-C4E2-48EB-9228-B64248EC3DD5}" dt="2023-12-18T11:13:48.947" v="23878" actId="1076"/>
          <ac:cxnSpMkLst>
            <pc:docMk/>
            <pc:sldMk cId="2668322964" sldId="263"/>
            <ac:cxnSpMk id="27" creationId="{8FEA703B-5FBF-930A-7994-1BF31BDA412C}"/>
          </ac:cxnSpMkLst>
        </pc:cxnChg>
        <pc:cxnChg chg="add mod">
          <ac:chgData name="Philipp Franke" userId="5278cbeecc215388" providerId="LiveId" clId="{04376350-C4E2-48EB-9228-B64248EC3DD5}" dt="2023-12-18T11:13:48.947" v="23878" actId="1076"/>
          <ac:cxnSpMkLst>
            <pc:docMk/>
            <pc:sldMk cId="2668322964" sldId="263"/>
            <ac:cxnSpMk id="28" creationId="{29A9372F-A0D8-71E6-4FFE-222EA2A00E0E}"/>
          </ac:cxnSpMkLst>
        </pc:cxnChg>
        <pc:cxnChg chg="add mod">
          <ac:chgData name="Philipp Franke" userId="5278cbeecc215388" providerId="LiveId" clId="{04376350-C4E2-48EB-9228-B64248EC3DD5}" dt="2023-12-18T11:13:48.947" v="23878" actId="1076"/>
          <ac:cxnSpMkLst>
            <pc:docMk/>
            <pc:sldMk cId="2668322964" sldId="263"/>
            <ac:cxnSpMk id="61" creationId="{873FC670-5C12-3A91-FBBD-2753A5EB5CD7}"/>
          </ac:cxnSpMkLst>
        </pc:cxnChg>
        <pc:cxnChg chg="add mod">
          <ac:chgData name="Philipp Franke" userId="5278cbeecc215388" providerId="LiveId" clId="{04376350-C4E2-48EB-9228-B64248EC3DD5}" dt="2023-12-18T11:13:48.947" v="23878" actId="1076"/>
          <ac:cxnSpMkLst>
            <pc:docMk/>
            <pc:sldMk cId="2668322964" sldId="263"/>
            <ac:cxnSpMk id="63" creationId="{6AE8752C-FFCD-82BC-1481-EE5EE62EA151}"/>
          </ac:cxnSpMkLst>
        </pc:cxnChg>
      </pc:sldChg>
      <pc:sldChg chg="delSp modSp add del mod">
        <pc:chgData name="Philipp Franke" userId="5278cbeecc215388" providerId="LiveId" clId="{04376350-C4E2-48EB-9228-B64248EC3DD5}" dt="2023-12-11T19:16:23.081" v="5893" actId="47"/>
        <pc:sldMkLst>
          <pc:docMk/>
          <pc:sldMk cId="3243205581" sldId="264"/>
        </pc:sldMkLst>
        <pc:spChg chg="mod">
          <ac:chgData name="Philipp Franke" userId="5278cbeecc215388" providerId="LiveId" clId="{04376350-C4E2-48EB-9228-B64248EC3DD5}" dt="2023-12-08T14:14:00.345" v="2892" actId="20577"/>
          <ac:spMkLst>
            <pc:docMk/>
            <pc:sldMk cId="3243205581" sldId="264"/>
            <ac:spMk id="2" creationId="{D68695D9-D091-ADCE-F862-B009A66621BC}"/>
          </ac:spMkLst>
        </pc:spChg>
        <pc:spChg chg="mod">
          <ac:chgData name="Philipp Franke" userId="5278cbeecc215388" providerId="LiveId" clId="{04376350-C4E2-48EB-9228-B64248EC3DD5}" dt="2023-12-08T14:13:43.154" v="2871" actId="20577"/>
          <ac:spMkLst>
            <pc:docMk/>
            <pc:sldMk cId="3243205581" sldId="264"/>
            <ac:spMk id="3" creationId="{716A09A1-914B-C868-EAE4-6B12209D476F}"/>
          </ac:spMkLst>
        </pc:spChg>
        <pc:picChg chg="del mod">
          <ac:chgData name="Philipp Franke" userId="5278cbeecc215388" providerId="LiveId" clId="{04376350-C4E2-48EB-9228-B64248EC3DD5}" dt="2023-12-11T19:16:21.489" v="5892" actId="478"/>
          <ac:picMkLst>
            <pc:docMk/>
            <pc:sldMk cId="3243205581" sldId="264"/>
            <ac:picMk id="5" creationId="{5F6C4C18-54D2-B750-DDCB-A28CD2B91850}"/>
          </ac:picMkLst>
        </pc:picChg>
      </pc:sldChg>
      <pc:sldChg chg="addSp delSp modSp new mod ord modClrScheme chgLayout modNotesTx">
        <pc:chgData name="Philipp Franke" userId="5278cbeecc215388" providerId="LiveId" clId="{04376350-C4E2-48EB-9228-B64248EC3DD5}" dt="2023-12-18T19:16:33.142" v="24412" actId="732"/>
        <pc:sldMkLst>
          <pc:docMk/>
          <pc:sldMk cId="2121110627" sldId="265"/>
        </pc:sldMkLst>
        <pc:spChg chg="mod ord">
          <ac:chgData name="Philipp Franke" userId="5278cbeecc215388" providerId="LiveId" clId="{04376350-C4E2-48EB-9228-B64248EC3DD5}" dt="2023-12-18T11:12:36.210" v="23873" actId="700"/>
          <ac:spMkLst>
            <pc:docMk/>
            <pc:sldMk cId="2121110627" sldId="265"/>
            <ac:spMk id="2" creationId="{CDEF4D3D-EF9F-77D5-0267-7AF73C085A97}"/>
          </ac:spMkLst>
        </pc:spChg>
        <pc:spChg chg="add del mod ord">
          <ac:chgData name="Philipp Franke" userId="5278cbeecc215388" providerId="LiveId" clId="{04376350-C4E2-48EB-9228-B64248EC3DD5}" dt="2023-12-18T11:12:36.210" v="23873" actId="700"/>
          <ac:spMkLst>
            <pc:docMk/>
            <pc:sldMk cId="2121110627" sldId="265"/>
            <ac:spMk id="3" creationId="{3AE8F352-4BC3-A834-6A6B-CB114C3544B5}"/>
          </ac:spMkLst>
        </pc:spChg>
        <pc:spChg chg="add mod ord">
          <ac:chgData name="Philipp Franke" userId="5278cbeecc215388" providerId="LiveId" clId="{04376350-C4E2-48EB-9228-B64248EC3DD5}" dt="2023-12-18T11:12:36.210" v="23873" actId="700"/>
          <ac:spMkLst>
            <pc:docMk/>
            <pc:sldMk cId="2121110627" sldId="265"/>
            <ac:spMk id="5" creationId="{A90FA832-FD89-2C9F-9011-0F49F988A0B3}"/>
          </ac:spMkLst>
        </pc:spChg>
        <pc:picChg chg="add del mod ord modCrop">
          <ac:chgData name="Philipp Franke" userId="5278cbeecc215388" providerId="LiveId" clId="{04376350-C4E2-48EB-9228-B64248EC3DD5}" dt="2023-12-18T19:16:33.142" v="24412" actId="732"/>
          <ac:picMkLst>
            <pc:docMk/>
            <pc:sldMk cId="2121110627" sldId="265"/>
            <ac:picMk id="4" creationId="{5C6C45A1-0632-4E6D-0596-62507B11A4D1}"/>
          </ac:picMkLst>
        </pc:picChg>
        <pc:picChg chg="add del mod">
          <ac:chgData name="Philipp Franke" userId="5278cbeecc215388" providerId="LiveId" clId="{04376350-C4E2-48EB-9228-B64248EC3DD5}" dt="2023-12-08T14:14:41.574" v="2898"/>
          <ac:picMkLst>
            <pc:docMk/>
            <pc:sldMk cId="2121110627" sldId="265"/>
            <ac:picMk id="5" creationId="{955756C0-5FFD-0DB9-0C3B-F1E51AA80716}"/>
          </ac:picMkLst>
        </pc:picChg>
        <pc:picChg chg="add del mod">
          <ac:chgData name="Philipp Franke" userId="5278cbeecc215388" providerId="LiveId" clId="{04376350-C4E2-48EB-9228-B64248EC3DD5}" dt="2023-12-08T14:14:47.105" v="2903"/>
          <ac:picMkLst>
            <pc:docMk/>
            <pc:sldMk cId="2121110627" sldId="265"/>
            <ac:picMk id="7" creationId="{A4FCB087-7FCD-631D-1861-80830E067A95}"/>
          </ac:picMkLst>
        </pc:picChg>
        <pc:picChg chg="add del mod">
          <ac:chgData name="Philipp Franke" userId="5278cbeecc215388" providerId="LiveId" clId="{04376350-C4E2-48EB-9228-B64248EC3DD5}" dt="2023-12-17T12:55:35.594" v="13797" actId="478"/>
          <ac:picMkLst>
            <pc:docMk/>
            <pc:sldMk cId="2121110627" sldId="265"/>
            <ac:picMk id="9" creationId="{6E27B6BB-1C98-3AF6-7955-F5425065FDDF}"/>
          </ac:picMkLst>
        </pc:picChg>
      </pc:sldChg>
      <pc:sldChg chg="modSp new del mod">
        <pc:chgData name="Philipp Franke" userId="5278cbeecc215388" providerId="LiveId" clId="{04376350-C4E2-48EB-9228-B64248EC3DD5}" dt="2023-12-11T19:23:34.286" v="5983" actId="47"/>
        <pc:sldMkLst>
          <pc:docMk/>
          <pc:sldMk cId="124908593" sldId="266"/>
        </pc:sldMkLst>
        <pc:spChg chg="mod">
          <ac:chgData name="Philipp Franke" userId="5278cbeecc215388" providerId="LiveId" clId="{04376350-C4E2-48EB-9228-B64248EC3DD5}" dt="2023-12-08T14:15:40.605" v="2939" actId="20577"/>
          <ac:spMkLst>
            <pc:docMk/>
            <pc:sldMk cId="124908593" sldId="266"/>
            <ac:spMk id="2" creationId="{2D34947F-DF8A-AA42-4FF9-D7F030036981}"/>
          </ac:spMkLst>
        </pc:spChg>
        <pc:spChg chg="mod">
          <ac:chgData name="Philipp Franke" userId="5278cbeecc215388" providerId="LiveId" clId="{04376350-C4E2-48EB-9228-B64248EC3DD5}" dt="2023-12-08T14:21:22.632" v="3690" actId="20577"/>
          <ac:spMkLst>
            <pc:docMk/>
            <pc:sldMk cId="124908593" sldId="266"/>
            <ac:spMk id="3" creationId="{7CA7EC3D-F758-6746-3492-36578655C117}"/>
          </ac:spMkLst>
        </pc:spChg>
      </pc:sldChg>
      <pc:sldChg chg="add del">
        <pc:chgData name="Philipp Franke" userId="5278cbeecc215388" providerId="LiveId" clId="{04376350-C4E2-48EB-9228-B64248EC3DD5}" dt="2023-12-08T14:25:46.489" v="3789"/>
        <pc:sldMkLst>
          <pc:docMk/>
          <pc:sldMk cId="2545428167" sldId="267"/>
        </pc:sldMkLst>
      </pc:sldChg>
      <pc:sldChg chg="add del">
        <pc:chgData name="Philipp Franke" userId="5278cbeecc215388" providerId="LiveId" clId="{04376350-C4E2-48EB-9228-B64248EC3DD5}" dt="2023-12-11T19:28:28.314" v="6689" actId="47"/>
        <pc:sldMkLst>
          <pc:docMk/>
          <pc:sldMk cId="3685335981" sldId="267"/>
        </pc:sldMkLst>
      </pc:sldChg>
      <pc:sldChg chg="addSp delSp modSp new mod modClrScheme chgLayout modNotesTx">
        <pc:chgData name="Philipp Franke" userId="5278cbeecc215388" providerId="LiveId" clId="{04376350-C4E2-48EB-9228-B64248EC3DD5}" dt="2023-12-18T11:42:40.731" v="24005" actId="1037"/>
        <pc:sldMkLst>
          <pc:docMk/>
          <pc:sldMk cId="3267964898" sldId="268"/>
        </pc:sldMkLst>
        <pc:spChg chg="mod ord">
          <ac:chgData name="Philipp Franke" userId="5278cbeecc215388" providerId="LiveId" clId="{04376350-C4E2-48EB-9228-B64248EC3DD5}" dt="2023-12-18T11:12:36.210" v="23873" actId="700"/>
          <ac:spMkLst>
            <pc:docMk/>
            <pc:sldMk cId="3267964898" sldId="268"/>
            <ac:spMk id="2" creationId="{1EB97176-C902-8D0C-039A-76585C547FBE}"/>
          </ac:spMkLst>
        </pc:spChg>
        <pc:spChg chg="del">
          <ac:chgData name="Philipp Franke" userId="5278cbeecc215388" providerId="LiveId" clId="{04376350-C4E2-48EB-9228-B64248EC3DD5}" dt="2023-12-11T19:57:37.113" v="8484"/>
          <ac:spMkLst>
            <pc:docMk/>
            <pc:sldMk cId="3267964898" sldId="268"/>
            <ac:spMk id="3" creationId="{479F4CD6-7212-0A76-25D0-9E748C463D71}"/>
          </ac:spMkLst>
        </pc:spChg>
        <pc:picChg chg="add mod ord">
          <ac:chgData name="Philipp Franke" userId="5278cbeecc215388" providerId="LiveId" clId="{04376350-C4E2-48EB-9228-B64248EC3DD5}" dt="2023-12-18T11:42:40.731" v="24005" actId="1037"/>
          <ac:picMkLst>
            <pc:docMk/>
            <pc:sldMk cId="3267964898" sldId="268"/>
            <ac:picMk id="5" creationId="{39704B94-48A5-3B43-F4C2-15D58F217596}"/>
          </ac:picMkLst>
        </pc:picChg>
        <pc:picChg chg="add mod modCrop">
          <ac:chgData name="Philipp Franke" userId="5278cbeecc215388" providerId="LiveId" clId="{04376350-C4E2-48EB-9228-B64248EC3DD5}" dt="2023-12-18T11:42:12.792" v="23984" actId="1037"/>
          <ac:picMkLst>
            <pc:docMk/>
            <pc:sldMk cId="3267964898" sldId="268"/>
            <ac:picMk id="7" creationId="{8BC6006F-F777-3D5D-2053-8C33FFEE9532}"/>
          </ac:picMkLst>
        </pc:picChg>
        <pc:picChg chg="add mod modCrop">
          <ac:chgData name="Philipp Franke" userId="5278cbeecc215388" providerId="LiveId" clId="{04376350-C4E2-48EB-9228-B64248EC3DD5}" dt="2023-12-11T20:00:04.456" v="8532" actId="1037"/>
          <ac:picMkLst>
            <pc:docMk/>
            <pc:sldMk cId="3267964898" sldId="268"/>
            <ac:picMk id="9" creationId="{942C9C82-2C7F-EF53-4876-400A12595CA9}"/>
          </ac:picMkLst>
        </pc:picChg>
      </pc:sldChg>
      <pc:sldChg chg="modSp new mod modClrScheme chgLayout modNotesTx">
        <pc:chgData name="Philipp Franke" userId="5278cbeecc215388" providerId="LiveId" clId="{04376350-C4E2-48EB-9228-B64248EC3DD5}" dt="2023-12-18T19:48:15.726" v="24798" actId="20577"/>
        <pc:sldMkLst>
          <pc:docMk/>
          <pc:sldMk cId="1177968847" sldId="269"/>
        </pc:sldMkLst>
        <pc:spChg chg="mod ord">
          <ac:chgData name="Philipp Franke" userId="5278cbeecc215388" providerId="LiveId" clId="{04376350-C4E2-48EB-9228-B64248EC3DD5}" dt="2023-12-18T11:12:36.210" v="23873" actId="700"/>
          <ac:spMkLst>
            <pc:docMk/>
            <pc:sldMk cId="1177968847" sldId="269"/>
            <ac:spMk id="2" creationId="{96BAFBFA-32A2-D921-A76E-5F026E84E302}"/>
          </ac:spMkLst>
        </pc:spChg>
        <pc:spChg chg="mod ord">
          <ac:chgData name="Philipp Franke" userId="5278cbeecc215388" providerId="LiveId" clId="{04376350-C4E2-48EB-9228-B64248EC3DD5}" dt="2023-12-18T19:48:15.726" v="24798" actId="20577"/>
          <ac:spMkLst>
            <pc:docMk/>
            <pc:sldMk cId="1177968847" sldId="269"/>
            <ac:spMk id="3" creationId="{1CE13F50-0B76-345C-4CE1-306470D3583E}"/>
          </ac:spMkLst>
        </pc:spChg>
      </pc:sldChg>
      <pc:sldChg chg="addSp delSp modSp new del mod modNotesTx">
        <pc:chgData name="Philipp Franke" userId="5278cbeecc215388" providerId="LiveId" clId="{04376350-C4E2-48EB-9228-B64248EC3DD5}" dt="2023-12-17T12:54:48.026" v="13775" actId="47"/>
        <pc:sldMkLst>
          <pc:docMk/>
          <pc:sldMk cId="4011916600" sldId="270"/>
        </pc:sldMkLst>
        <pc:spChg chg="add mod">
          <ac:chgData name="Philipp Franke" userId="5278cbeecc215388" providerId="LiveId" clId="{04376350-C4E2-48EB-9228-B64248EC3DD5}" dt="2023-12-17T12:54:09.383" v="13698" actId="1038"/>
          <ac:spMkLst>
            <pc:docMk/>
            <pc:sldMk cId="4011916600" sldId="270"/>
            <ac:spMk id="4" creationId="{5BEB3C91-4E0C-147E-1021-003BDDA498E1}"/>
          </ac:spMkLst>
        </pc:spChg>
        <pc:spChg chg="add del mod">
          <ac:chgData name="Philipp Franke" userId="5278cbeecc215388" providerId="LiveId" clId="{04376350-C4E2-48EB-9228-B64248EC3DD5}" dt="2023-12-11T19:20:49.105" v="5976" actId="478"/>
          <ac:spMkLst>
            <pc:docMk/>
            <pc:sldMk cId="4011916600" sldId="270"/>
            <ac:spMk id="12" creationId="{20BF80C8-D768-C0A3-6B77-7EEAE6000B41}"/>
          </ac:spMkLst>
        </pc:spChg>
        <pc:picChg chg="add del mod">
          <ac:chgData name="Philipp Franke" userId="5278cbeecc215388" providerId="LiveId" clId="{04376350-C4E2-48EB-9228-B64248EC3DD5}" dt="2023-12-11T19:18:39.906" v="5951" actId="478"/>
          <ac:picMkLst>
            <pc:docMk/>
            <pc:sldMk cId="4011916600" sldId="270"/>
            <ac:picMk id="4" creationId="{80912759-28E1-1297-6EE8-9755E56BA7D7}"/>
          </ac:picMkLst>
        </pc:picChg>
        <pc:picChg chg="add del mod">
          <ac:chgData name="Philipp Franke" userId="5278cbeecc215388" providerId="LiveId" clId="{04376350-C4E2-48EB-9228-B64248EC3DD5}" dt="2023-12-11T19:13:45.730" v="5888" actId="478"/>
          <ac:picMkLst>
            <pc:docMk/>
            <pc:sldMk cId="4011916600" sldId="270"/>
            <ac:picMk id="5" creationId="{D9248822-FA39-1F74-56B7-97ED558F75BB}"/>
          </ac:picMkLst>
        </pc:picChg>
        <pc:picChg chg="add del mod">
          <ac:chgData name="Philipp Franke" userId="5278cbeecc215388" providerId="LiveId" clId="{04376350-C4E2-48EB-9228-B64248EC3DD5}" dt="2023-12-11T19:18:40.528" v="5952" actId="478"/>
          <ac:picMkLst>
            <pc:docMk/>
            <pc:sldMk cId="4011916600" sldId="270"/>
            <ac:picMk id="7" creationId="{A7A262F4-7A81-507C-9C96-24D5BD9B2AF6}"/>
          </ac:picMkLst>
        </pc:picChg>
        <pc:picChg chg="add del mod">
          <ac:chgData name="Philipp Franke" userId="5278cbeecc215388" providerId="LiveId" clId="{04376350-C4E2-48EB-9228-B64248EC3DD5}" dt="2023-12-11T19:19:13.231" v="5956" actId="478"/>
          <ac:picMkLst>
            <pc:docMk/>
            <pc:sldMk cId="4011916600" sldId="270"/>
            <ac:picMk id="9" creationId="{8CD397CE-EC89-2DD0-F4AA-7E11557DBDFE}"/>
          </ac:picMkLst>
        </pc:picChg>
        <pc:picChg chg="add mod modCrop">
          <ac:chgData name="Philipp Franke" userId="5278cbeecc215388" providerId="LiveId" clId="{04376350-C4E2-48EB-9228-B64248EC3DD5}" dt="2023-12-17T12:54:09.383" v="13698" actId="1038"/>
          <ac:picMkLst>
            <pc:docMk/>
            <pc:sldMk cId="4011916600" sldId="270"/>
            <ac:picMk id="11" creationId="{5CC75828-7AA6-4608-4B04-D954C46B0560}"/>
          </ac:picMkLst>
        </pc:picChg>
      </pc:sldChg>
      <pc:sldChg chg="modSp new del mod">
        <pc:chgData name="Philipp Franke" userId="5278cbeecc215388" providerId="LiveId" clId="{04376350-C4E2-48EB-9228-B64248EC3DD5}" dt="2023-12-11T19:35:06.099" v="7196" actId="47"/>
        <pc:sldMkLst>
          <pc:docMk/>
          <pc:sldMk cId="69324171" sldId="271"/>
        </pc:sldMkLst>
        <pc:spChg chg="mod">
          <ac:chgData name="Philipp Franke" userId="5278cbeecc215388" providerId="LiveId" clId="{04376350-C4E2-48EB-9228-B64248EC3DD5}" dt="2023-12-11T19:30:20.799" v="6902"/>
          <ac:spMkLst>
            <pc:docMk/>
            <pc:sldMk cId="69324171" sldId="271"/>
            <ac:spMk id="3" creationId="{49C0726F-4745-A3D5-12A0-E036643555E6}"/>
          </ac:spMkLst>
        </pc:spChg>
      </pc:sldChg>
      <pc:sldChg chg="addSp modSp new del mod">
        <pc:chgData name="Philipp Franke" userId="5278cbeecc215388" providerId="LiveId" clId="{04376350-C4E2-48EB-9228-B64248EC3DD5}" dt="2023-12-11T19:46:13.125" v="7876" actId="47"/>
        <pc:sldMkLst>
          <pc:docMk/>
          <pc:sldMk cId="3189705384" sldId="271"/>
        </pc:sldMkLst>
        <pc:spChg chg="mod">
          <ac:chgData name="Philipp Franke" userId="5278cbeecc215388" providerId="LiveId" clId="{04376350-C4E2-48EB-9228-B64248EC3DD5}" dt="2023-12-11T19:38:16.263" v="7353" actId="20577"/>
          <ac:spMkLst>
            <pc:docMk/>
            <pc:sldMk cId="3189705384" sldId="271"/>
            <ac:spMk id="2" creationId="{8E4CE0F8-18B9-D996-5446-1495CB5621E0}"/>
          </ac:spMkLst>
        </pc:spChg>
        <pc:spChg chg="mod">
          <ac:chgData name="Philipp Franke" userId="5278cbeecc215388" providerId="LiveId" clId="{04376350-C4E2-48EB-9228-B64248EC3DD5}" dt="2023-12-11T19:38:19.634" v="7354" actId="6549"/>
          <ac:spMkLst>
            <pc:docMk/>
            <pc:sldMk cId="3189705384" sldId="271"/>
            <ac:spMk id="3" creationId="{186FEED7-3C56-0205-4A92-498BF912968B}"/>
          </ac:spMkLst>
        </pc:spChg>
        <pc:picChg chg="add mod">
          <ac:chgData name="Philipp Franke" userId="5278cbeecc215388" providerId="LiveId" clId="{04376350-C4E2-48EB-9228-B64248EC3DD5}" dt="2023-12-11T19:38:25.027" v="7356" actId="14100"/>
          <ac:picMkLst>
            <pc:docMk/>
            <pc:sldMk cId="3189705384" sldId="271"/>
            <ac:picMk id="5" creationId="{1C6A7B73-EEB1-6E12-D83A-054D8716CF7C}"/>
          </ac:picMkLst>
        </pc:picChg>
      </pc:sldChg>
      <pc:sldChg chg="addSp new del mod">
        <pc:chgData name="Philipp Franke" userId="5278cbeecc215388" providerId="LiveId" clId="{04376350-C4E2-48EB-9228-B64248EC3DD5}" dt="2023-12-11T19:22:18.327" v="5982" actId="47"/>
        <pc:sldMkLst>
          <pc:docMk/>
          <pc:sldMk cId="4136078143" sldId="271"/>
        </pc:sldMkLst>
        <pc:picChg chg="add">
          <ac:chgData name="Philipp Franke" userId="5278cbeecc215388" providerId="LiveId" clId="{04376350-C4E2-48EB-9228-B64248EC3DD5}" dt="2023-12-11T19:21:20.240" v="5978" actId="22"/>
          <ac:picMkLst>
            <pc:docMk/>
            <pc:sldMk cId="4136078143" sldId="271"/>
            <ac:picMk id="5" creationId="{CDCA0158-4B71-968C-0266-350980D8912D}"/>
          </ac:picMkLst>
        </pc:picChg>
      </pc:sldChg>
      <pc:sldChg chg="modSp new mod ord modClrScheme modShow chgLayout modNotesTx">
        <pc:chgData name="Philipp Franke" userId="5278cbeecc215388" providerId="LiveId" clId="{04376350-C4E2-48EB-9228-B64248EC3DD5}" dt="2023-12-18T09:23:28.838" v="23866" actId="700"/>
        <pc:sldMkLst>
          <pc:docMk/>
          <pc:sldMk cId="360563195" sldId="272"/>
        </pc:sldMkLst>
        <pc:spChg chg="mod ord">
          <ac:chgData name="Philipp Franke" userId="5278cbeecc215388" providerId="LiveId" clId="{04376350-C4E2-48EB-9228-B64248EC3DD5}" dt="2023-12-18T09:23:28.838" v="23866" actId="700"/>
          <ac:spMkLst>
            <pc:docMk/>
            <pc:sldMk cId="360563195" sldId="272"/>
            <ac:spMk id="2" creationId="{EBBA29EB-0FDF-A181-F34B-FCE42BF13C7E}"/>
          </ac:spMkLst>
        </pc:spChg>
        <pc:spChg chg="mod ord">
          <ac:chgData name="Philipp Franke" userId="5278cbeecc215388" providerId="LiveId" clId="{04376350-C4E2-48EB-9228-B64248EC3DD5}" dt="2023-12-18T09:23:28.838" v="23866" actId="700"/>
          <ac:spMkLst>
            <pc:docMk/>
            <pc:sldMk cId="360563195" sldId="272"/>
            <ac:spMk id="3" creationId="{97809425-899C-C000-03C6-676FD715A2A3}"/>
          </ac:spMkLst>
        </pc:spChg>
      </pc:sldChg>
      <pc:sldChg chg="addSp delSp modSp new mod ord modClrScheme modShow chgLayout">
        <pc:chgData name="Philipp Franke" userId="5278cbeecc215388" providerId="LiveId" clId="{04376350-C4E2-48EB-9228-B64248EC3DD5}" dt="2023-12-18T19:58:24.740" v="24877" actId="1076"/>
        <pc:sldMkLst>
          <pc:docMk/>
          <pc:sldMk cId="1914037736" sldId="273"/>
        </pc:sldMkLst>
        <pc:spChg chg="del mod ord">
          <ac:chgData name="Philipp Franke" userId="5278cbeecc215388" providerId="LiveId" clId="{04376350-C4E2-48EB-9228-B64248EC3DD5}" dt="2023-12-18T09:23:28.838" v="23866" actId="700"/>
          <ac:spMkLst>
            <pc:docMk/>
            <pc:sldMk cId="1914037736" sldId="273"/>
            <ac:spMk id="2" creationId="{5812C2F4-57CF-B542-02A4-32FD7C0B5C7B}"/>
          </ac:spMkLst>
        </pc:spChg>
        <pc:spChg chg="add mod ord">
          <ac:chgData name="Philipp Franke" userId="5278cbeecc215388" providerId="LiveId" clId="{04376350-C4E2-48EB-9228-B64248EC3DD5}" dt="2023-12-18T09:23:28.838" v="23866" actId="700"/>
          <ac:spMkLst>
            <pc:docMk/>
            <pc:sldMk cId="1914037736" sldId="273"/>
            <ac:spMk id="3" creationId="{2B7A7D47-AB30-8D62-AAD9-28D7F7F48648}"/>
          </ac:spMkLst>
        </pc:spChg>
        <pc:spChg chg="del">
          <ac:chgData name="Philipp Franke" userId="5278cbeecc215388" providerId="LiveId" clId="{04376350-C4E2-48EB-9228-B64248EC3DD5}" dt="2023-12-11T19:42:55.311" v="7667"/>
          <ac:spMkLst>
            <pc:docMk/>
            <pc:sldMk cId="1914037736" sldId="273"/>
            <ac:spMk id="3" creationId="{B7CD53A6-5254-21C1-8F9D-5DCDD2B06507}"/>
          </ac:spMkLst>
        </pc:spChg>
        <pc:picChg chg="add mod ord">
          <ac:chgData name="Philipp Franke" userId="5278cbeecc215388" providerId="LiveId" clId="{04376350-C4E2-48EB-9228-B64248EC3DD5}" dt="2023-12-18T19:58:24.740" v="24877" actId="1076"/>
          <ac:picMkLst>
            <pc:docMk/>
            <pc:sldMk cId="1914037736" sldId="273"/>
            <ac:picMk id="5" creationId="{50187C54-2B99-ACF0-EC4D-7D6763D17AC4}"/>
          </ac:picMkLst>
        </pc:picChg>
      </pc:sldChg>
      <pc:sldChg chg="addSp delSp modSp add del mod modClrScheme chgLayout modNotesTx">
        <pc:chgData name="Philipp Franke" userId="5278cbeecc215388" providerId="LiveId" clId="{04376350-C4E2-48EB-9228-B64248EC3DD5}" dt="2023-12-18T11:38:17.683" v="23927" actId="2696"/>
        <pc:sldMkLst>
          <pc:docMk/>
          <pc:sldMk cId="2652960177" sldId="274"/>
        </pc:sldMkLst>
        <pc:spChg chg="mod ord">
          <ac:chgData name="Philipp Franke" userId="5278cbeecc215388" providerId="LiveId" clId="{04376350-C4E2-48EB-9228-B64248EC3DD5}" dt="2023-12-18T11:14:26.284" v="23913" actId="1076"/>
          <ac:spMkLst>
            <pc:docMk/>
            <pc:sldMk cId="2652960177" sldId="274"/>
            <ac:spMk id="2" creationId="{917B2A63-A8C4-DF06-DCD7-ADA6639000B3}"/>
          </ac:spMkLst>
        </pc:spChg>
        <pc:spChg chg="add del mod">
          <ac:chgData name="Philipp Franke" userId="5278cbeecc215388" providerId="LiveId" clId="{04376350-C4E2-48EB-9228-B64248EC3DD5}" dt="2023-12-18T11:38:11.587" v="23925" actId="21"/>
          <ac:spMkLst>
            <pc:docMk/>
            <pc:sldMk cId="2652960177" sldId="274"/>
            <ac:spMk id="3" creationId="{9C3ECD0F-16FC-2FE5-473E-D5A952B91668}"/>
          </ac:spMkLst>
        </pc:spChg>
        <pc:spChg chg="mod">
          <ac:chgData name="Philipp Franke" userId="5278cbeecc215388" providerId="LiveId" clId="{04376350-C4E2-48EB-9228-B64248EC3DD5}" dt="2023-12-18T11:37:34.295" v="23923" actId="1037"/>
          <ac:spMkLst>
            <pc:docMk/>
            <pc:sldMk cId="2652960177" sldId="274"/>
            <ac:spMk id="4" creationId="{8547340C-D86F-FCE9-DEEA-E985BDBF4C68}"/>
          </ac:spMkLst>
        </pc:spChg>
        <pc:spChg chg="mod">
          <ac:chgData name="Philipp Franke" userId="5278cbeecc215388" providerId="LiveId" clId="{04376350-C4E2-48EB-9228-B64248EC3DD5}" dt="2023-12-18T11:37:34.295" v="23923" actId="1037"/>
          <ac:spMkLst>
            <pc:docMk/>
            <pc:sldMk cId="2652960177" sldId="274"/>
            <ac:spMk id="5" creationId="{21274479-EFF7-6E6A-F744-7CFACC5D2ECB}"/>
          </ac:spMkLst>
        </pc:spChg>
        <pc:spChg chg="mod">
          <ac:chgData name="Philipp Franke" userId="5278cbeecc215388" providerId="LiveId" clId="{04376350-C4E2-48EB-9228-B64248EC3DD5}" dt="2023-12-18T11:37:34.295" v="23923" actId="1037"/>
          <ac:spMkLst>
            <pc:docMk/>
            <pc:sldMk cId="2652960177" sldId="274"/>
            <ac:spMk id="6" creationId="{81943793-C696-7974-1EF9-272A96DC143C}"/>
          </ac:spMkLst>
        </pc:spChg>
        <pc:spChg chg="mod">
          <ac:chgData name="Philipp Franke" userId="5278cbeecc215388" providerId="LiveId" clId="{04376350-C4E2-48EB-9228-B64248EC3DD5}" dt="2023-12-18T11:37:34.295" v="23923" actId="1037"/>
          <ac:spMkLst>
            <pc:docMk/>
            <pc:sldMk cId="2652960177" sldId="274"/>
            <ac:spMk id="7" creationId="{70AF66B0-E5DE-3E8A-7969-42C23716F6B1}"/>
          </ac:spMkLst>
        </pc:spChg>
        <pc:spChg chg="mod">
          <ac:chgData name="Philipp Franke" userId="5278cbeecc215388" providerId="LiveId" clId="{04376350-C4E2-48EB-9228-B64248EC3DD5}" dt="2023-12-18T11:37:34.295" v="23923" actId="1037"/>
          <ac:spMkLst>
            <pc:docMk/>
            <pc:sldMk cId="2652960177" sldId="274"/>
            <ac:spMk id="8" creationId="{797E5D7A-E173-1E82-A109-D90581C24092}"/>
          </ac:spMkLst>
        </pc:spChg>
        <pc:spChg chg="mod">
          <ac:chgData name="Philipp Franke" userId="5278cbeecc215388" providerId="LiveId" clId="{04376350-C4E2-48EB-9228-B64248EC3DD5}" dt="2023-12-18T11:37:34.295" v="23923" actId="1037"/>
          <ac:spMkLst>
            <pc:docMk/>
            <pc:sldMk cId="2652960177" sldId="274"/>
            <ac:spMk id="9" creationId="{E69ADEEE-F2C9-13C9-14A9-2AD352AA5FB1}"/>
          </ac:spMkLst>
        </pc:spChg>
        <pc:spChg chg="mod">
          <ac:chgData name="Philipp Franke" userId="5278cbeecc215388" providerId="LiveId" clId="{04376350-C4E2-48EB-9228-B64248EC3DD5}" dt="2023-12-18T11:37:34.295" v="23923" actId="1037"/>
          <ac:spMkLst>
            <pc:docMk/>
            <pc:sldMk cId="2652960177" sldId="274"/>
            <ac:spMk id="10" creationId="{18659A1D-AD13-3F22-3068-F195B3BEC96E}"/>
          </ac:spMkLst>
        </pc:spChg>
        <pc:spChg chg="add del mod">
          <ac:chgData name="Philipp Franke" userId="5278cbeecc215388" providerId="LiveId" clId="{04376350-C4E2-48EB-9228-B64248EC3DD5}" dt="2023-12-18T11:38:11.587" v="23925" actId="21"/>
          <ac:spMkLst>
            <pc:docMk/>
            <pc:sldMk cId="2652960177" sldId="274"/>
            <ac:spMk id="13" creationId="{856793F8-306F-5F79-FFF0-B0E773C5B51A}"/>
          </ac:spMkLst>
        </pc:spChg>
        <pc:spChg chg="add del mod ord">
          <ac:chgData name="Philipp Franke" userId="5278cbeecc215388" providerId="LiveId" clId="{04376350-C4E2-48EB-9228-B64248EC3DD5}" dt="2023-12-18T11:12:36.210" v="23873" actId="700"/>
          <ac:spMkLst>
            <pc:docMk/>
            <pc:sldMk cId="2652960177" sldId="274"/>
            <ac:spMk id="14" creationId="{9D8F280D-5AD0-ECCE-618F-EACE94F73B0A}"/>
          </ac:spMkLst>
        </pc:spChg>
        <pc:spChg chg="add mod ord">
          <ac:chgData name="Philipp Franke" userId="5278cbeecc215388" providerId="LiveId" clId="{04376350-C4E2-48EB-9228-B64248EC3DD5}" dt="2023-12-18T11:37:34.295" v="23923" actId="1037"/>
          <ac:spMkLst>
            <pc:docMk/>
            <pc:sldMk cId="2652960177" sldId="274"/>
            <ac:spMk id="17" creationId="{194BDF25-3CCB-A513-F115-DFD4E5B493FD}"/>
          </ac:spMkLst>
        </pc:spChg>
        <pc:spChg chg="mod">
          <ac:chgData name="Philipp Franke" userId="5278cbeecc215388" providerId="LiveId" clId="{04376350-C4E2-48EB-9228-B64248EC3DD5}" dt="2023-12-18T11:37:34.295" v="23923" actId="1037"/>
          <ac:spMkLst>
            <pc:docMk/>
            <pc:sldMk cId="2652960177" sldId="274"/>
            <ac:spMk id="31" creationId="{BBCC1F34-6CFC-1182-0D34-F60B17F2B346}"/>
          </ac:spMkLst>
        </pc:spChg>
        <pc:spChg chg="mod">
          <ac:chgData name="Philipp Franke" userId="5278cbeecc215388" providerId="LiveId" clId="{04376350-C4E2-48EB-9228-B64248EC3DD5}" dt="2023-12-18T11:37:34.295" v="23923" actId="1037"/>
          <ac:spMkLst>
            <pc:docMk/>
            <pc:sldMk cId="2652960177" sldId="274"/>
            <ac:spMk id="32" creationId="{1FB03E5C-47BA-68ED-A85F-A2F57C8BA27D}"/>
          </ac:spMkLst>
        </pc:spChg>
        <pc:spChg chg="mod">
          <ac:chgData name="Philipp Franke" userId="5278cbeecc215388" providerId="LiveId" clId="{04376350-C4E2-48EB-9228-B64248EC3DD5}" dt="2023-12-18T11:37:34.295" v="23923" actId="1037"/>
          <ac:spMkLst>
            <pc:docMk/>
            <pc:sldMk cId="2652960177" sldId="274"/>
            <ac:spMk id="33" creationId="{0F7CC4AC-099B-A305-B286-F7E25E0785D8}"/>
          </ac:spMkLst>
        </pc:spChg>
        <pc:spChg chg="mod">
          <ac:chgData name="Philipp Franke" userId="5278cbeecc215388" providerId="LiveId" clId="{04376350-C4E2-48EB-9228-B64248EC3DD5}" dt="2023-12-18T11:37:34.295" v="23923" actId="1037"/>
          <ac:spMkLst>
            <pc:docMk/>
            <pc:sldMk cId="2652960177" sldId="274"/>
            <ac:spMk id="40" creationId="{DD6BC1B4-872A-29F3-EA3C-264D2F7560EB}"/>
          </ac:spMkLst>
        </pc:spChg>
        <pc:spChg chg="mod">
          <ac:chgData name="Philipp Franke" userId="5278cbeecc215388" providerId="LiveId" clId="{04376350-C4E2-48EB-9228-B64248EC3DD5}" dt="2023-12-18T11:37:34.295" v="23923" actId="1037"/>
          <ac:spMkLst>
            <pc:docMk/>
            <pc:sldMk cId="2652960177" sldId="274"/>
            <ac:spMk id="41" creationId="{A25ED283-CDDC-420D-D2FE-F0E129ECC7C9}"/>
          </ac:spMkLst>
        </pc:spChg>
        <pc:spChg chg="mod">
          <ac:chgData name="Philipp Franke" userId="5278cbeecc215388" providerId="LiveId" clId="{04376350-C4E2-48EB-9228-B64248EC3DD5}" dt="2023-12-18T11:37:34.295" v="23923" actId="1037"/>
          <ac:spMkLst>
            <pc:docMk/>
            <pc:sldMk cId="2652960177" sldId="274"/>
            <ac:spMk id="42" creationId="{E4481C25-1D17-DA0B-E6CC-3E3C35C67786}"/>
          </ac:spMkLst>
        </pc:spChg>
        <pc:spChg chg="mod">
          <ac:chgData name="Philipp Franke" userId="5278cbeecc215388" providerId="LiveId" clId="{04376350-C4E2-48EB-9228-B64248EC3DD5}" dt="2023-12-18T11:37:34.295" v="23923" actId="1037"/>
          <ac:spMkLst>
            <pc:docMk/>
            <pc:sldMk cId="2652960177" sldId="274"/>
            <ac:spMk id="43" creationId="{E20EAA22-D2D4-E801-3F68-7670D3564EF3}"/>
          </ac:spMkLst>
        </pc:spChg>
        <pc:spChg chg="mod">
          <ac:chgData name="Philipp Franke" userId="5278cbeecc215388" providerId="LiveId" clId="{04376350-C4E2-48EB-9228-B64248EC3DD5}" dt="2023-12-18T11:37:34.295" v="23923" actId="1037"/>
          <ac:spMkLst>
            <pc:docMk/>
            <pc:sldMk cId="2652960177" sldId="274"/>
            <ac:spMk id="59" creationId="{FA0E4677-B703-7B92-41F7-E3BA2D9844FD}"/>
          </ac:spMkLst>
        </pc:spChg>
        <pc:spChg chg="mod">
          <ac:chgData name="Philipp Franke" userId="5278cbeecc215388" providerId="LiveId" clId="{04376350-C4E2-48EB-9228-B64248EC3DD5}" dt="2023-12-18T11:37:34.295" v="23923" actId="1037"/>
          <ac:spMkLst>
            <pc:docMk/>
            <pc:sldMk cId="2652960177" sldId="274"/>
            <ac:spMk id="73" creationId="{51545D06-FB80-B5E9-E7C4-FCD6C3D5855D}"/>
          </ac:spMkLst>
        </pc:spChg>
        <pc:spChg chg="mod">
          <ac:chgData name="Philipp Franke" userId="5278cbeecc215388" providerId="LiveId" clId="{04376350-C4E2-48EB-9228-B64248EC3DD5}" dt="2023-12-18T11:37:34.295" v="23923" actId="1037"/>
          <ac:spMkLst>
            <pc:docMk/>
            <pc:sldMk cId="2652960177" sldId="274"/>
            <ac:spMk id="75" creationId="{8E0D7F17-C2BF-9EFF-827D-A8124E5F7477}"/>
          </ac:spMkLst>
        </pc:spChg>
        <pc:cxnChg chg="mod">
          <ac:chgData name="Philipp Franke" userId="5278cbeecc215388" providerId="LiveId" clId="{04376350-C4E2-48EB-9228-B64248EC3DD5}" dt="2023-12-18T11:37:34.295" v="23923" actId="1037"/>
          <ac:cxnSpMkLst>
            <pc:docMk/>
            <pc:sldMk cId="2652960177" sldId="274"/>
            <ac:cxnSpMk id="11" creationId="{7F1B326D-89D1-FCE2-F57E-3035271816F0}"/>
          </ac:cxnSpMkLst>
        </pc:cxnChg>
        <pc:cxnChg chg="mod">
          <ac:chgData name="Philipp Franke" userId="5278cbeecc215388" providerId="LiveId" clId="{04376350-C4E2-48EB-9228-B64248EC3DD5}" dt="2023-12-18T11:37:34.295" v="23923" actId="1037"/>
          <ac:cxnSpMkLst>
            <pc:docMk/>
            <pc:sldMk cId="2652960177" sldId="274"/>
            <ac:cxnSpMk id="12" creationId="{AF58817F-B419-68A0-7E1E-7CEAA79C0579}"/>
          </ac:cxnSpMkLst>
        </pc:cxnChg>
        <pc:cxnChg chg="mod">
          <ac:chgData name="Philipp Franke" userId="5278cbeecc215388" providerId="LiveId" clId="{04376350-C4E2-48EB-9228-B64248EC3DD5}" dt="2023-12-18T11:37:34.295" v="23923" actId="1037"/>
          <ac:cxnSpMkLst>
            <pc:docMk/>
            <pc:sldMk cId="2652960177" sldId="274"/>
            <ac:cxnSpMk id="15" creationId="{32F20220-52DD-BED0-6AAF-D416E32B67A9}"/>
          </ac:cxnSpMkLst>
        </pc:cxnChg>
        <pc:cxnChg chg="mod">
          <ac:chgData name="Philipp Franke" userId="5278cbeecc215388" providerId="LiveId" clId="{04376350-C4E2-48EB-9228-B64248EC3DD5}" dt="2023-12-18T11:37:34.295" v="23923" actId="1037"/>
          <ac:cxnSpMkLst>
            <pc:docMk/>
            <pc:sldMk cId="2652960177" sldId="274"/>
            <ac:cxnSpMk id="16" creationId="{407DEEBE-36AB-7B5B-765F-F97C30D50DCA}"/>
          </ac:cxnSpMkLst>
        </pc:cxnChg>
        <pc:cxnChg chg="mod">
          <ac:chgData name="Philipp Franke" userId="5278cbeecc215388" providerId="LiveId" clId="{04376350-C4E2-48EB-9228-B64248EC3DD5}" dt="2023-12-18T11:37:34.295" v="23923" actId="1037"/>
          <ac:cxnSpMkLst>
            <pc:docMk/>
            <pc:sldMk cId="2652960177" sldId="274"/>
            <ac:cxnSpMk id="19" creationId="{BEA7697E-CFC0-1482-1C5E-6311DE878003}"/>
          </ac:cxnSpMkLst>
        </pc:cxnChg>
        <pc:cxnChg chg="mod">
          <ac:chgData name="Philipp Franke" userId="5278cbeecc215388" providerId="LiveId" clId="{04376350-C4E2-48EB-9228-B64248EC3DD5}" dt="2023-12-18T11:37:34.295" v="23923" actId="1037"/>
          <ac:cxnSpMkLst>
            <pc:docMk/>
            <pc:sldMk cId="2652960177" sldId="274"/>
            <ac:cxnSpMk id="22" creationId="{41301972-FC3D-3520-CAE1-4BB0AE3ADF1F}"/>
          </ac:cxnSpMkLst>
        </pc:cxnChg>
        <pc:cxnChg chg="mod">
          <ac:chgData name="Philipp Franke" userId="5278cbeecc215388" providerId="LiveId" clId="{04376350-C4E2-48EB-9228-B64248EC3DD5}" dt="2023-12-18T11:37:34.295" v="23923" actId="1037"/>
          <ac:cxnSpMkLst>
            <pc:docMk/>
            <pc:sldMk cId="2652960177" sldId="274"/>
            <ac:cxnSpMk id="23" creationId="{EA414D0C-CD19-87D6-97EC-DF0868C30B89}"/>
          </ac:cxnSpMkLst>
        </pc:cxnChg>
        <pc:cxnChg chg="mod">
          <ac:chgData name="Philipp Franke" userId="5278cbeecc215388" providerId="LiveId" clId="{04376350-C4E2-48EB-9228-B64248EC3DD5}" dt="2023-12-18T11:37:34.295" v="23923" actId="1037"/>
          <ac:cxnSpMkLst>
            <pc:docMk/>
            <pc:sldMk cId="2652960177" sldId="274"/>
            <ac:cxnSpMk id="24" creationId="{BDCF6CF4-E649-1C64-D9E0-FB579B1C1EF6}"/>
          </ac:cxnSpMkLst>
        </pc:cxnChg>
        <pc:cxnChg chg="mod">
          <ac:chgData name="Philipp Franke" userId="5278cbeecc215388" providerId="LiveId" clId="{04376350-C4E2-48EB-9228-B64248EC3DD5}" dt="2023-12-18T11:37:34.295" v="23923" actId="1037"/>
          <ac:cxnSpMkLst>
            <pc:docMk/>
            <pc:sldMk cId="2652960177" sldId="274"/>
            <ac:cxnSpMk id="27" creationId="{8FEA703B-5FBF-930A-7994-1BF31BDA412C}"/>
          </ac:cxnSpMkLst>
        </pc:cxnChg>
        <pc:cxnChg chg="mod">
          <ac:chgData name="Philipp Franke" userId="5278cbeecc215388" providerId="LiveId" clId="{04376350-C4E2-48EB-9228-B64248EC3DD5}" dt="2023-12-18T11:37:34.295" v="23923" actId="1037"/>
          <ac:cxnSpMkLst>
            <pc:docMk/>
            <pc:sldMk cId="2652960177" sldId="274"/>
            <ac:cxnSpMk id="28" creationId="{29A9372F-A0D8-71E6-4FFE-222EA2A00E0E}"/>
          </ac:cxnSpMkLst>
        </pc:cxnChg>
        <pc:cxnChg chg="mod">
          <ac:chgData name="Philipp Franke" userId="5278cbeecc215388" providerId="LiveId" clId="{04376350-C4E2-48EB-9228-B64248EC3DD5}" dt="2023-12-18T11:37:34.295" v="23923" actId="1037"/>
          <ac:cxnSpMkLst>
            <pc:docMk/>
            <pc:sldMk cId="2652960177" sldId="274"/>
            <ac:cxnSpMk id="61" creationId="{873FC670-5C12-3A91-FBBD-2753A5EB5CD7}"/>
          </ac:cxnSpMkLst>
        </pc:cxnChg>
        <pc:cxnChg chg="mod">
          <ac:chgData name="Philipp Franke" userId="5278cbeecc215388" providerId="LiveId" clId="{04376350-C4E2-48EB-9228-B64248EC3DD5}" dt="2023-12-18T11:37:34.295" v="23923" actId="1037"/>
          <ac:cxnSpMkLst>
            <pc:docMk/>
            <pc:sldMk cId="2652960177" sldId="274"/>
            <ac:cxnSpMk id="63" creationId="{6AE8752C-FFCD-82BC-1481-EE5EE62EA151}"/>
          </ac:cxnSpMkLst>
        </pc:cxnChg>
      </pc:sldChg>
      <pc:sldChg chg="modSp new mod ord modClrScheme modShow chgLayout">
        <pc:chgData name="Philipp Franke" userId="5278cbeecc215388" providerId="LiveId" clId="{04376350-C4E2-48EB-9228-B64248EC3DD5}" dt="2023-12-18T09:23:28.838" v="23866" actId="700"/>
        <pc:sldMkLst>
          <pc:docMk/>
          <pc:sldMk cId="1422060992" sldId="275"/>
        </pc:sldMkLst>
        <pc:spChg chg="mod ord">
          <ac:chgData name="Philipp Franke" userId="5278cbeecc215388" providerId="LiveId" clId="{04376350-C4E2-48EB-9228-B64248EC3DD5}" dt="2023-12-18T09:23:28.838" v="23866" actId="700"/>
          <ac:spMkLst>
            <pc:docMk/>
            <pc:sldMk cId="1422060992" sldId="275"/>
            <ac:spMk id="2" creationId="{3E0870CC-CC2B-EC87-162E-B1F3FD882FEF}"/>
          </ac:spMkLst>
        </pc:spChg>
        <pc:spChg chg="mod ord">
          <ac:chgData name="Philipp Franke" userId="5278cbeecc215388" providerId="LiveId" clId="{04376350-C4E2-48EB-9228-B64248EC3DD5}" dt="2023-12-18T09:23:28.838" v="23866" actId="700"/>
          <ac:spMkLst>
            <pc:docMk/>
            <pc:sldMk cId="1422060992" sldId="275"/>
            <ac:spMk id="3" creationId="{A4010F84-A31C-B1C0-1CD6-2C3E00C63480}"/>
          </ac:spMkLst>
        </pc:spChg>
      </pc:sldChg>
      <pc:sldChg chg="addSp delSp modSp new mod ord modClrScheme modShow chgLayout">
        <pc:chgData name="Philipp Franke" userId="5278cbeecc215388" providerId="LiveId" clId="{04376350-C4E2-48EB-9228-B64248EC3DD5}" dt="2023-12-18T19:58:14.149" v="24873" actId="1076"/>
        <pc:sldMkLst>
          <pc:docMk/>
          <pc:sldMk cId="2908477357" sldId="276"/>
        </pc:sldMkLst>
        <pc:spChg chg="del mod ord">
          <ac:chgData name="Philipp Franke" userId="5278cbeecc215388" providerId="LiveId" clId="{04376350-C4E2-48EB-9228-B64248EC3DD5}" dt="2023-12-18T09:23:28.838" v="23866" actId="700"/>
          <ac:spMkLst>
            <pc:docMk/>
            <pc:sldMk cId="2908477357" sldId="276"/>
            <ac:spMk id="2" creationId="{1512FF98-175E-9C14-82FD-E59E09D5DFA3}"/>
          </ac:spMkLst>
        </pc:spChg>
        <pc:spChg chg="add mod ord">
          <ac:chgData name="Philipp Franke" userId="5278cbeecc215388" providerId="LiveId" clId="{04376350-C4E2-48EB-9228-B64248EC3DD5}" dt="2023-12-18T09:23:28.838" v="23866" actId="700"/>
          <ac:spMkLst>
            <pc:docMk/>
            <pc:sldMk cId="2908477357" sldId="276"/>
            <ac:spMk id="3" creationId="{985CB3FA-7F80-33B1-A3F9-30E3A724452D}"/>
          </ac:spMkLst>
        </pc:spChg>
        <pc:spChg chg="del">
          <ac:chgData name="Philipp Franke" userId="5278cbeecc215388" providerId="LiveId" clId="{04376350-C4E2-48EB-9228-B64248EC3DD5}" dt="2023-12-11T19:54:12.013" v="8387"/>
          <ac:spMkLst>
            <pc:docMk/>
            <pc:sldMk cId="2908477357" sldId="276"/>
            <ac:spMk id="3" creationId="{9E5BF00C-C349-171E-70B4-894D3D743CDB}"/>
          </ac:spMkLst>
        </pc:spChg>
        <pc:picChg chg="add mod ord">
          <ac:chgData name="Philipp Franke" userId="5278cbeecc215388" providerId="LiveId" clId="{04376350-C4E2-48EB-9228-B64248EC3DD5}" dt="2023-12-18T19:58:14.149" v="24873" actId="1076"/>
          <ac:picMkLst>
            <pc:docMk/>
            <pc:sldMk cId="2908477357" sldId="276"/>
            <ac:picMk id="5" creationId="{0CDBDD1E-E6F4-6420-75D0-9A46829D1F0F}"/>
          </ac:picMkLst>
        </pc:picChg>
      </pc:sldChg>
      <pc:sldChg chg="addSp delSp modSp new mod modClrScheme modShow chgLayout modNotesTx">
        <pc:chgData name="Philipp Franke" userId="5278cbeecc215388" providerId="LiveId" clId="{04376350-C4E2-48EB-9228-B64248EC3DD5}" dt="2023-12-18T11:42:54.087" v="24008" actId="1076"/>
        <pc:sldMkLst>
          <pc:docMk/>
          <pc:sldMk cId="340178580" sldId="277"/>
        </pc:sldMkLst>
        <pc:spChg chg="del mod ord">
          <ac:chgData name="Philipp Franke" userId="5278cbeecc215388" providerId="LiveId" clId="{04376350-C4E2-48EB-9228-B64248EC3DD5}" dt="2023-12-18T09:21:21.904" v="23859" actId="700"/>
          <ac:spMkLst>
            <pc:docMk/>
            <pc:sldMk cId="340178580" sldId="277"/>
            <ac:spMk id="2" creationId="{B73A34A8-57CA-A08D-EF50-58747F0D8932}"/>
          </ac:spMkLst>
        </pc:spChg>
        <pc:spChg chg="del">
          <ac:chgData name="Philipp Franke" userId="5278cbeecc215388" providerId="LiveId" clId="{04376350-C4E2-48EB-9228-B64248EC3DD5}" dt="2023-12-11T20:00:56.752" v="8534"/>
          <ac:spMkLst>
            <pc:docMk/>
            <pc:sldMk cId="340178580" sldId="277"/>
            <ac:spMk id="3" creationId="{8545BDFD-62EF-AB2A-E47A-F871CF184C17}"/>
          </ac:spMkLst>
        </pc:spChg>
        <pc:spChg chg="add del mod ord">
          <ac:chgData name="Philipp Franke" userId="5278cbeecc215388" providerId="LiveId" clId="{04376350-C4E2-48EB-9228-B64248EC3DD5}" dt="2023-12-18T09:22:49.259" v="23863" actId="700"/>
          <ac:spMkLst>
            <pc:docMk/>
            <pc:sldMk cId="340178580" sldId="277"/>
            <ac:spMk id="3" creationId="{8C745C80-301A-768D-8236-EB37BEB0E2EA}"/>
          </ac:spMkLst>
        </pc:spChg>
        <pc:spChg chg="add del mod ord">
          <ac:chgData name="Philipp Franke" userId="5278cbeecc215388" providerId="LiveId" clId="{04376350-C4E2-48EB-9228-B64248EC3DD5}" dt="2023-12-18T11:12:36.210" v="23873" actId="700"/>
          <ac:spMkLst>
            <pc:docMk/>
            <pc:sldMk cId="340178580" sldId="277"/>
            <ac:spMk id="4" creationId="{69940D53-7B1D-8A58-C967-821A092B9D60}"/>
          </ac:spMkLst>
        </pc:spChg>
        <pc:spChg chg="add mod ord">
          <ac:chgData name="Philipp Franke" userId="5278cbeecc215388" providerId="LiveId" clId="{04376350-C4E2-48EB-9228-B64248EC3DD5}" dt="2023-12-18T11:12:36.210" v="23873" actId="700"/>
          <ac:spMkLst>
            <pc:docMk/>
            <pc:sldMk cId="340178580" sldId="277"/>
            <ac:spMk id="6" creationId="{4BCFA846-C2D8-E1C4-B231-DF8DE758DC7B}"/>
          </ac:spMkLst>
        </pc:spChg>
        <pc:picChg chg="add mod ord">
          <ac:chgData name="Philipp Franke" userId="5278cbeecc215388" providerId="LiveId" clId="{04376350-C4E2-48EB-9228-B64248EC3DD5}" dt="2023-12-18T11:42:54.087" v="24008" actId="1076"/>
          <ac:picMkLst>
            <pc:docMk/>
            <pc:sldMk cId="340178580" sldId="277"/>
            <ac:picMk id="5" creationId="{6427E40E-E192-3672-3BC2-64AB168F047B}"/>
          </ac:picMkLst>
        </pc:picChg>
      </pc:sldChg>
      <pc:sldChg chg="addSp delSp modSp new mod modClrScheme chgLayout">
        <pc:chgData name="Philipp Franke" userId="5278cbeecc215388" providerId="LiveId" clId="{04376350-C4E2-48EB-9228-B64248EC3DD5}" dt="2023-12-18T11:43:00.263" v="24009" actId="20577"/>
        <pc:sldMkLst>
          <pc:docMk/>
          <pc:sldMk cId="1727335111" sldId="278"/>
        </pc:sldMkLst>
        <pc:spChg chg="mod ord">
          <ac:chgData name="Philipp Franke" userId="5278cbeecc215388" providerId="LiveId" clId="{04376350-C4E2-48EB-9228-B64248EC3DD5}" dt="2023-12-18T11:12:36.210" v="23873" actId="700"/>
          <ac:spMkLst>
            <pc:docMk/>
            <pc:sldMk cId="1727335111" sldId="278"/>
            <ac:spMk id="2" creationId="{D2D5A8F7-1AD3-161E-2402-310AA4CCDE04}"/>
          </ac:spMkLst>
        </pc:spChg>
        <pc:spChg chg="del">
          <ac:chgData name="Philipp Franke" userId="5278cbeecc215388" providerId="LiveId" clId="{04376350-C4E2-48EB-9228-B64248EC3DD5}" dt="2023-12-11T20:02:47.933" v="8600"/>
          <ac:spMkLst>
            <pc:docMk/>
            <pc:sldMk cId="1727335111" sldId="278"/>
            <ac:spMk id="3" creationId="{AE98196A-C139-803C-8F74-2A14D8AE100B}"/>
          </ac:spMkLst>
        </pc:spChg>
        <pc:spChg chg="add mod ord">
          <ac:chgData name="Philipp Franke" userId="5278cbeecc215388" providerId="LiveId" clId="{04376350-C4E2-48EB-9228-B64248EC3DD5}" dt="2023-12-18T11:43:00.263" v="24009" actId="20577"/>
          <ac:spMkLst>
            <pc:docMk/>
            <pc:sldMk cId="1727335111" sldId="278"/>
            <ac:spMk id="4" creationId="{0E9E3894-3568-8556-55C7-B753ED19B0C8}"/>
          </ac:spMkLst>
        </pc:spChg>
        <pc:picChg chg="add del mod modCrop">
          <ac:chgData name="Philipp Franke" userId="5278cbeecc215388" providerId="LiveId" clId="{04376350-C4E2-48EB-9228-B64248EC3DD5}" dt="2023-12-17T13:54:12.684" v="18901" actId="478"/>
          <ac:picMkLst>
            <pc:docMk/>
            <pc:sldMk cId="1727335111" sldId="278"/>
            <ac:picMk id="5" creationId="{26BFAFFF-0412-7D8F-3D66-83DE0E270952}"/>
          </ac:picMkLst>
        </pc:picChg>
        <pc:picChg chg="add del mod modCrop">
          <ac:chgData name="Philipp Franke" userId="5278cbeecc215388" providerId="LiveId" clId="{04376350-C4E2-48EB-9228-B64248EC3DD5}" dt="2023-12-17T13:54:22.538" v="18903" actId="478"/>
          <ac:picMkLst>
            <pc:docMk/>
            <pc:sldMk cId="1727335111" sldId="278"/>
            <ac:picMk id="7" creationId="{2F8F909C-28FA-93F9-57A6-EF2FEE142B31}"/>
          </ac:picMkLst>
        </pc:picChg>
        <pc:picChg chg="add del mod modCrop">
          <ac:chgData name="Philipp Franke" userId="5278cbeecc215388" providerId="LiveId" clId="{04376350-C4E2-48EB-9228-B64248EC3DD5}" dt="2023-12-17T13:54:17.266" v="18902" actId="478"/>
          <ac:picMkLst>
            <pc:docMk/>
            <pc:sldMk cId="1727335111" sldId="278"/>
            <ac:picMk id="9" creationId="{44E45E77-9AFB-6571-0EAE-D1D4EA99DFB9}"/>
          </ac:picMkLst>
        </pc:picChg>
      </pc:sldChg>
      <pc:sldChg chg="addSp delSp modSp new mod modClrScheme modShow chgLayout">
        <pc:chgData name="Philipp Franke" userId="5278cbeecc215388" providerId="LiveId" clId="{04376350-C4E2-48EB-9228-B64248EC3DD5}" dt="2023-12-18T11:46:00.257" v="24112" actId="1076"/>
        <pc:sldMkLst>
          <pc:docMk/>
          <pc:sldMk cId="234659105" sldId="279"/>
        </pc:sldMkLst>
        <pc:spChg chg="del mod ord">
          <ac:chgData name="Philipp Franke" userId="5278cbeecc215388" providerId="LiveId" clId="{04376350-C4E2-48EB-9228-B64248EC3DD5}" dt="2023-12-18T09:21:37.525" v="23860" actId="700"/>
          <ac:spMkLst>
            <pc:docMk/>
            <pc:sldMk cId="234659105" sldId="279"/>
            <ac:spMk id="2" creationId="{4E1F45ED-F67D-29D5-F7E7-E609A9193C1D}"/>
          </ac:spMkLst>
        </pc:spChg>
        <pc:spChg chg="del">
          <ac:chgData name="Philipp Franke" userId="5278cbeecc215388" providerId="LiveId" clId="{04376350-C4E2-48EB-9228-B64248EC3DD5}" dt="2023-12-11T20:05:28.469" v="8740"/>
          <ac:spMkLst>
            <pc:docMk/>
            <pc:sldMk cId="234659105" sldId="279"/>
            <ac:spMk id="3" creationId="{05194C30-A627-C782-23F0-56180993B940}"/>
          </ac:spMkLst>
        </pc:spChg>
        <pc:spChg chg="add del mod ord">
          <ac:chgData name="Philipp Franke" userId="5278cbeecc215388" providerId="LiveId" clId="{04376350-C4E2-48EB-9228-B64248EC3DD5}" dt="2023-12-18T09:22:49.259" v="23863" actId="700"/>
          <ac:spMkLst>
            <pc:docMk/>
            <pc:sldMk cId="234659105" sldId="279"/>
            <ac:spMk id="3" creationId="{914E1AFE-0225-232B-17EC-73FB73575976}"/>
          </ac:spMkLst>
        </pc:spChg>
        <pc:spChg chg="add del mod ord">
          <ac:chgData name="Philipp Franke" userId="5278cbeecc215388" providerId="LiveId" clId="{04376350-C4E2-48EB-9228-B64248EC3DD5}" dt="2023-12-18T11:12:36.210" v="23873" actId="700"/>
          <ac:spMkLst>
            <pc:docMk/>
            <pc:sldMk cId="234659105" sldId="279"/>
            <ac:spMk id="4" creationId="{55FFD431-6FDF-AAD2-E5A4-3AE73C677B35}"/>
          </ac:spMkLst>
        </pc:spChg>
        <pc:spChg chg="add mod ord">
          <ac:chgData name="Philipp Franke" userId="5278cbeecc215388" providerId="LiveId" clId="{04376350-C4E2-48EB-9228-B64248EC3DD5}" dt="2023-12-18T11:12:36.210" v="23873" actId="700"/>
          <ac:spMkLst>
            <pc:docMk/>
            <pc:sldMk cId="234659105" sldId="279"/>
            <ac:spMk id="6" creationId="{80A755F1-05A0-E2D1-3D92-CAD7C9EC2E6F}"/>
          </ac:spMkLst>
        </pc:spChg>
        <pc:picChg chg="add mod ord">
          <ac:chgData name="Philipp Franke" userId="5278cbeecc215388" providerId="LiveId" clId="{04376350-C4E2-48EB-9228-B64248EC3DD5}" dt="2023-12-18T11:46:00.257" v="24112" actId="1076"/>
          <ac:picMkLst>
            <pc:docMk/>
            <pc:sldMk cId="234659105" sldId="279"/>
            <ac:picMk id="5" creationId="{A451E1F4-BB1A-ED0C-6A4A-3D48D33E5501}"/>
          </ac:picMkLst>
        </pc:picChg>
      </pc:sldChg>
      <pc:sldChg chg="modSp new mod modClrScheme chgLayout modNotesTx">
        <pc:chgData name="Philipp Franke" userId="5278cbeecc215388" providerId="LiveId" clId="{04376350-C4E2-48EB-9228-B64248EC3DD5}" dt="2023-12-18T11:12:36.210" v="23873" actId="700"/>
        <pc:sldMkLst>
          <pc:docMk/>
          <pc:sldMk cId="397735729" sldId="280"/>
        </pc:sldMkLst>
        <pc:spChg chg="mod ord">
          <ac:chgData name="Philipp Franke" userId="5278cbeecc215388" providerId="LiveId" clId="{04376350-C4E2-48EB-9228-B64248EC3DD5}" dt="2023-12-18T11:12:36.210" v="23873" actId="700"/>
          <ac:spMkLst>
            <pc:docMk/>
            <pc:sldMk cId="397735729" sldId="280"/>
            <ac:spMk id="2" creationId="{956A2D9B-26B1-603D-9E58-EBE454793743}"/>
          </ac:spMkLst>
        </pc:spChg>
        <pc:spChg chg="mod ord">
          <ac:chgData name="Philipp Franke" userId="5278cbeecc215388" providerId="LiveId" clId="{04376350-C4E2-48EB-9228-B64248EC3DD5}" dt="2023-12-18T11:12:36.210" v="23873" actId="700"/>
          <ac:spMkLst>
            <pc:docMk/>
            <pc:sldMk cId="397735729" sldId="280"/>
            <ac:spMk id="3" creationId="{CBF6E02F-95C7-211B-06EB-0BB454C3E73C}"/>
          </ac:spMkLst>
        </pc:spChg>
      </pc:sldChg>
      <pc:sldChg chg="addSp delSp modSp new mod modClrScheme chgLayout modNotesTx">
        <pc:chgData name="Philipp Franke" userId="5278cbeecc215388" providerId="LiveId" clId="{04376350-C4E2-48EB-9228-B64248EC3DD5}" dt="2023-12-18T19:45:49.544" v="24797" actId="20577"/>
        <pc:sldMkLst>
          <pc:docMk/>
          <pc:sldMk cId="3961705602" sldId="281"/>
        </pc:sldMkLst>
        <pc:spChg chg="del mod ord">
          <ac:chgData name="Philipp Franke" userId="5278cbeecc215388" providerId="LiveId" clId="{04376350-C4E2-48EB-9228-B64248EC3DD5}" dt="2023-12-18T09:23:04.029" v="23864" actId="700"/>
          <ac:spMkLst>
            <pc:docMk/>
            <pc:sldMk cId="3961705602" sldId="281"/>
            <ac:spMk id="2" creationId="{AE796155-7547-1656-1C77-4BEE2EEA2CFE}"/>
          </ac:spMkLst>
        </pc:spChg>
        <pc:spChg chg="add del mod ord">
          <ac:chgData name="Philipp Franke" userId="5278cbeecc215388" providerId="LiveId" clId="{04376350-C4E2-48EB-9228-B64248EC3DD5}" dt="2023-12-18T11:12:36.210" v="23873" actId="700"/>
          <ac:spMkLst>
            <pc:docMk/>
            <pc:sldMk cId="3961705602" sldId="281"/>
            <ac:spMk id="3" creationId="{A4EAEB12-3958-B1F5-68FD-4B95BC00D60E}"/>
          </ac:spMkLst>
        </pc:spChg>
        <pc:spChg chg="del">
          <ac:chgData name="Philipp Franke" userId="5278cbeecc215388" providerId="LiveId" clId="{04376350-C4E2-48EB-9228-B64248EC3DD5}" dt="2023-12-11T20:07:55.348" v="8823"/>
          <ac:spMkLst>
            <pc:docMk/>
            <pc:sldMk cId="3961705602" sldId="281"/>
            <ac:spMk id="3" creationId="{EA0DC7AE-EFB5-08A2-262D-FC15A421FA30}"/>
          </ac:spMkLst>
        </pc:spChg>
        <pc:spChg chg="add mod ord">
          <ac:chgData name="Philipp Franke" userId="5278cbeecc215388" providerId="LiveId" clId="{04376350-C4E2-48EB-9228-B64248EC3DD5}" dt="2023-12-18T11:12:36.210" v="23873" actId="700"/>
          <ac:spMkLst>
            <pc:docMk/>
            <pc:sldMk cId="3961705602" sldId="281"/>
            <ac:spMk id="4" creationId="{ED556AE6-0E3F-03C8-9333-6DD1C86E5BF9}"/>
          </ac:spMkLst>
        </pc:spChg>
        <pc:picChg chg="add mod ord">
          <ac:chgData name="Philipp Franke" userId="5278cbeecc215388" providerId="LiveId" clId="{04376350-C4E2-48EB-9228-B64248EC3DD5}" dt="2023-12-18T11:46:13.984" v="24115" actId="1076"/>
          <ac:picMkLst>
            <pc:docMk/>
            <pc:sldMk cId="3961705602" sldId="281"/>
            <ac:picMk id="5" creationId="{3214EB3C-D7FC-473F-8255-0BFAA2135360}"/>
          </ac:picMkLst>
        </pc:picChg>
      </pc:sldChg>
      <pc:sldChg chg="addSp delSp modSp new mod modClrScheme modShow chgLayout modNotesTx">
        <pc:chgData name="Philipp Franke" userId="5278cbeecc215388" providerId="LiveId" clId="{04376350-C4E2-48EB-9228-B64248EC3DD5}" dt="2023-12-18T11:46:24.982" v="24118" actId="1076"/>
        <pc:sldMkLst>
          <pc:docMk/>
          <pc:sldMk cId="1374002014" sldId="282"/>
        </pc:sldMkLst>
        <pc:spChg chg="del mod ord">
          <ac:chgData name="Philipp Franke" userId="5278cbeecc215388" providerId="LiveId" clId="{04376350-C4E2-48EB-9228-B64248EC3DD5}" dt="2023-12-18T09:23:04.029" v="23864" actId="700"/>
          <ac:spMkLst>
            <pc:docMk/>
            <pc:sldMk cId="1374002014" sldId="282"/>
            <ac:spMk id="2" creationId="{956F21D0-9B3E-FA84-59A6-667EB167B03C}"/>
          </ac:spMkLst>
        </pc:spChg>
        <pc:spChg chg="add del mod ord">
          <ac:chgData name="Philipp Franke" userId="5278cbeecc215388" providerId="LiveId" clId="{04376350-C4E2-48EB-9228-B64248EC3DD5}" dt="2023-12-18T11:12:36.210" v="23873" actId="700"/>
          <ac:spMkLst>
            <pc:docMk/>
            <pc:sldMk cId="1374002014" sldId="282"/>
            <ac:spMk id="3" creationId="{05B770FC-5263-55BE-0977-F35A974C9C7C}"/>
          </ac:spMkLst>
        </pc:spChg>
        <pc:spChg chg="del">
          <ac:chgData name="Philipp Franke" userId="5278cbeecc215388" providerId="LiveId" clId="{04376350-C4E2-48EB-9228-B64248EC3DD5}" dt="2023-12-11T20:09:38.915" v="8830"/>
          <ac:spMkLst>
            <pc:docMk/>
            <pc:sldMk cId="1374002014" sldId="282"/>
            <ac:spMk id="3" creationId="{FBBD2213-AE53-8C8E-DA5E-7055A1F28F73}"/>
          </ac:spMkLst>
        </pc:spChg>
        <pc:spChg chg="add mod ord">
          <ac:chgData name="Philipp Franke" userId="5278cbeecc215388" providerId="LiveId" clId="{04376350-C4E2-48EB-9228-B64248EC3DD5}" dt="2023-12-18T11:12:36.210" v="23873" actId="700"/>
          <ac:spMkLst>
            <pc:docMk/>
            <pc:sldMk cId="1374002014" sldId="282"/>
            <ac:spMk id="4" creationId="{650BAB5B-C674-630B-7E95-D0C32ABC61DF}"/>
          </ac:spMkLst>
        </pc:spChg>
        <pc:picChg chg="add mod ord">
          <ac:chgData name="Philipp Franke" userId="5278cbeecc215388" providerId="LiveId" clId="{04376350-C4E2-48EB-9228-B64248EC3DD5}" dt="2023-12-18T11:46:24.982" v="24118" actId="1076"/>
          <ac:picMkLst>
            <pc:docMk/>
            <pc:sldMk cId="1374002014" sldId="282"/>
            <ac:picMk id="5" creationId="{A2B7B59F-70A3-BEDC-4957-F8E7EB425232}"/>
          </ac:picMkLst>
        </pc:picChg>
      </pc:sldChg>
      <pc:sldChg chg="addSp delSp modSp new mod modClrScheme chgLayout modNotesTx">
        <pc:chgData name="Philipp Franke" userId="5278cbeecc215388" providerId="LiveId" clId="{04376350-C4E2-48EB-9228-B64248EC3DD5}" dt="2023-12-18T19:08:29.619" v="24407" actId="1076"/>
        <pc:sldMkLst>
          <pc:docMk/>
          <pc:sldMk cId="2939284528" sldId="283"/>
        </pc:sldMkLst>
        <pc:spChg chg="mod ord">
          <ac:chgData name="Philipp Franke" userId="5278cbeecc215388" providerId="LiveId" clId="{04376350-C4E2-48EB-9228-B64248EC3DD5}" dt="2023-12-18T11:12:36.210" v="23873" actId="700"/>
          <ac:spMkLst>
            <pc:docMk/>
            <pc:sldMk cId="2939284528" sldId="283"/>
            <ac:spMk id="2" creationId="{12EDB739-6FFA-A904-E74F-DA1F8262A1C7}"/>
          </ac:spMkLst>
        </pc:spChg>
        <pc:spChg chg="add del mod ord">
          <ac:chgData name="Philipp Franke" userId="5278cbeecc215388" providerId="LiveId" clId="{04376350-C4E2-48EB-9228-B64248EC3DD5}" dt="2023-12-18T11:12:36.210" v="23873" actId="700"/>
          <ac:spMkLst>
            <pc:docMk/>
            <pc:sldMk cId="2939284528" sldId="283"/>
            <ac:spMk id="3" creationId="{0311874A-7CC7-AA42-95B5-98642ADA8D28}"/>
          </ac:spMkLst>
        </pc:spChg>
        <pc:spChg chg="del">
          <ac:chgData name="Philipp Franke" userId="5278cbeecc215388" providerId="LiveId" clId="{04376350-C4E2-48EB-9228-B64248EC3DD5}" dt="2023-12-11T20:12:46.493" v="8839"/>
          <ac:spMkLst>
            <pc:docMk/>
            <pc:sldMk cId="2939284528" sldId="283"/>
            <ac:spMk id="3" creationId="{26D075B6-8CE1-B1CA-E4D3-6A1200C45422}"/>
          </ac:spMkLst>
        </pc:spChg>
        <pc:spChg chg="add del mod ord">
          <ac:chgData name="Philipp Franke" userId="5278cbeecc215388" providerId="LiveId" clId="{04376350-C4E2-48EB-9228-B64248EC3DD5}" dt="2023-12-18T09:23:04.029" v="23864" actId="700"/>
          <ac:spMkLst>
            <pc:docMk/>
            <pc:sldMk cId="2939284528" sldId="283"/>
            <ac:spMk id="4" creationId="{48C90FB3-1828-E83C-52C5-49A5A67E2537}"/>
          </ac:spMkLst>
        </pc:spChg>
        <pc:spChg chg="add mod ord">
          <ac:chgData name="Philipp Franke" userId="5278cbeecc215388" providerId="LiveId" clId="{04376350-C4E2-48EB-9228-B64248EC3DD5}" dt="2023-12-18T11:12:36.210" v="23873" actId="700"/>
          <ac:spMkLst>
            <pc:docMk/>
            <pc:sldMk cId="2939284528" sldId="283"/>
            <ac:spMk id="5" creationId="{D0CAE73D-BFA8-2FBF-6638-080BCEF98DC7}"/>
          </ac:spMkLst>
        </pc:spChg>
        <pc:picChg chg="add del mod">
          <ac:chgData name="Philipp Franke" userId="5278cbeecc215388" providerId="LiveId" clId="{04376350-C4E2-48EB-9228-B64248EC3DD5}" dt="2023-12-17T20:26:56.526" v="23739" actId="478"/>
          <ac:picMkLst>
            <pc:docMk/>
            <pc:sldMk cId="2939284528" sldId="283"/>
            <ac:picMk id="5" creationId="{5753A72D-56B3-D365-2B80-62840317638A}"/>
          </ac:picMkLst>
        </pc:picChg>
        <pc:picChg chg="add mod">
          <ac:chgData name="Philipp Franke" userId="5278cbeecc215388" providerId="LiveId" clId="{04376350-C4E2-48EB-9228-B64248EC3DD5}" dt="2023-12-18T19:08:29.619" v="24407" actId="1076"/>
          <ac:picMkLst>
            <pc:docMk/>
            <pc:sldMk cId="2939284528" sldId="283"/>
            <ac:picMk id="7" creationId="{DF3651A7-956D-B382-6CCD-91C5E4C98036}"/>
          </ac:picMkLst>
        </pc:picChg>
      </pc:sldChg>
      <pc:sldChg chg="modSp new del mod">
        <pc:chgData name="Philipp Franke" userId="5278cbeecc215388" providerId="LiveId" clId="{04376350-C4E2-48EB-9228-B64248EC3DD5}" dt="2023-12-11T20:19:55.777" v="9374" actId="47"/>
        <pc:sldMkLst>
          <pc:docMk/>
          <pc:sldMk cId="1266957806" sldId="284"/>
        </pc:sldMkLst>
        <pc:spChg chg="mod">
          <ac:chgData name="Philipp Franke" userId="5278cbeecc215388" providerId="LiveId" clId="{04376350-C4E2-48EB-9228-B64248EC3DD5}" dt="2023-12-11T20:19:53.352" v="9373" actId="20577"/>
          <ac:spMkLst>
            <pc:docMk/>
            <pc:sldMk cId="1266957806" sldId="284"/>
            <ac:spMk id="2" creationId="{C5618477-7852-5A72-C091-2E223012BEA1}"/>
          </ac:spMkLst>
        </pc:spChg>
      </pc:sldChg>
      <pc:sldChg chg="addSp delSp modSp new mod modClrScheme chgLayout">
        <pc:chgData name="Philipp Franke" userId="5278cbeecc215388" providerId="LiveId" clId="{04376350-C4E2-48EB-9228-B64248EC3DD5}" dt="2023-12-18T19:54:12.169" v="24862" actId="14100"/>
        <pc:sldMkLst>
          <pc:docMk/>
          <pc:sldMk cId="2702438104" sldId="284"/>
        </pc:sldMkLst>
        <pc:spChg chg="mod ord">
          <ac:chgData name="Philipp Franke" userId="5278cbeecc215388" providerId="LiveId" clId="{04376350-C4E2-48EB-9228-B64248EC3DD5}" dt="2023-12-18T09:23:28.838" v="23866" actId="700"/>
          <ac:spMkLst>
            <pc:docMk/>
            <pc:sldMk cId="2702438104" sldId="284"/>
            <ac:spMk id="2" creationId="{EB9BBF2E-1F5A-3C72-A173-17437AB4BBC6}"/>
          </ac:spMkLst>
        </pc:spChg>
        <pc:spChg chg="del">
          <ac:chgData name="Philipp Franke" userId="5278cbeecc215388" providerId="LiveId" clId="{04376350-C4E2-48EB-9228-B64248EC3DD5}" dt="2023-12-11T21:39:17.077" v="10007"/>
          <ac:spMkLst>
            <pc:docMk/>
            <pc:sldMk cId="2702438104" sldId="284"/>
            <ac:spMk id="3" creationId="{9482E727-DE40-E4F0-B332-3149EA21200B}"/>
          </ac:spMkLst>
        </pc:spChg>
        <pc:spChg chg="add mod ord">
          <ac:chgData name="Philipp Franke" userId="5278cbeecc215388" providerId="LiveId" clId="{04376350-C4E2-48EB-9228-B64248EC3DD5}" dt="2023-12-18T12:36:37.050" v="24229"/>
          <ac:spMkLst>
            <pc:docMk/>
            <pc:sldMk cId="2702438104" sldId="284"/>
            <ac:spMk id="3" creationId="{B454E393-7EC7-6592-FA36-9BB848F1B714}"/>
          </ac:spMkLst>
        </pc:spChg>
        <pc:spChg chg="add mod">
          <ac:chgData name="Philipp Franke" userId="5278cbeecc215388" providerId="LiveId" clId="{04376350-C4E2-48EB-9228-B64248EC3DD5}" dt="2023-12-18T19:54:12.169" v="24862" actId="14100"/>
          <ac:spMkLst>
            <pc:docMk/>
            <pc:sldMk cId="2702438104" sldId="284"/>
            <ac:spMk id="4" creationId="{C4CF45B3-93D9-DFD5-E268-3B7F69B1953F}"/>
          </ac:spMkLst>
        </pc:spChg>
        <pc:spChg chg="add del mod ord">
          <ac:chgData name="Philipp Franke" userId="5278cbeecc215388" providerId="LiveId" clId="{04376350-C4E2-48EB-9228-B64248EC3DD5}" dt="2023-12-18T09:23:28.838" v="23866" actId="700"/>
          <ac:spMkLst>
            <pc:docMk/>
            <pc:sldMk cId="2702438104" sldId="284"/>
            <ac:spMk id="8" creationId="{E90DE548-A51A-F686-D4CA-8106B8FF5989}"/>
          </ac:spMkLst>
        </pc:spChg>
        <pc:picChg chg="add del">
          <ac:chgData name="Philipp Franke" userId="5278cbeecc215388" providerId="LiveId" clId="{04376350-C4E2-48EB-9228-B64248EC3DD5}" dt="2023-12-11T21:39:02.706" v="10002" actId="21"/>
          <ac:picMkLst>
            <pc:docMk/>
            <pc:sldMk cId="2702438104" sldId="284"/>
            <ac:picMk id="5" creationId="{D770B0A8-CA0E-04D2-815F-88E3C75E1097}"/>
          </ac:picMkLst>
        </pc:picChg>
        <pc:picChg chg="add del mod">
          <ac:chgData name="Philipp Franke" userId="5278cbeecc215388" providerId="LiveId" clId="{04376350-C4E2-48EB-9228-B64248EC3DD5}" dt="2023-12-11T21:39:43.850" v="10008" actId="478"/>
          <ac:picMkLst>
            <pc:docMk/>
            <pc:sldMk cId="2702438104" sldId="284"/>
            <ac:picMk id="6" creationId="{EB881D5C-BBE6-8C2B-6939-D69A4A192D6B}"/>
          </ac:picMkLst>
        </pc:picChg>
        <pc:picChg chg="add mod">
          <ac:chgData name="Philipp Franke" userId="5278cbeecc215388" providerId="LiveId" clId="{04376350-C4E2-48EB-9228-B64248EC3DD5}" dt="2023-12-11T21:39:53.831" v="10012" actId="1076"/>
          <ac:picMkLst>
            <pc:docMk/>
            <pc:sldMk cId="2702438104" sldId="284"/>
            <ac:picMk id="10" creationId="{924F4032-2401-6A25-1C17-2A76130A8D17}"/>
          </ac:picMkLst>
        </pc:picChg>
      </pc:sldChg>
      <pc:sldChg chg="addSp delSp modSp new mod modClrScheme chgLayout">
        <pc:chgData name="Philipp Franke" userId="5278cbeecc215388" providerId="LiveId" clId="{04376350-C4E2-48EB-9228-B64248EC3DD5}" dt="2023-12-18T09:23:28.838" v="23866" actId="700"/>
        <pc:sldMkLst>
          <pc:docMk/>
          <pc:sldMk cId="2813359915" sldId="285"/>
        </pc:sldMkLst>
        <pc:spChg chg="mod ord">
          <ac:chgData name="Philipp Franke" userId="5278cbeecc215388" providerId="LiveId" clId="{04376350-C4E2-48EB-9228-B64248EC3DD5}" dt="2023-12-18T09:23:28.838" v="23866" actId="700"/>
          <ac:spMkLst>
            <pc:docMk/>
            <pc:sldMk cId="2813359915" sldId="285"/>
            <ac:spMk id="2" creationId="{509406CF-BA1D-9F89-E20F-60CB3D31F19B}"/>
          </ac:spMkLst>
        </pc:spChg>
        <pc:spChg chg="del">
          <ac:chgData name="Philipp Franke" userId="5278cbeecc215388" providerId="LiveId" clId="{04376350-C4E2-48EB-9228-B64248EC3DD5}" dt="2023-12-11T21:39:07.548" v="10003"/>
          <ac:spMkLst>
            <pc:docMk/>
            <pc:sldMk cId="2813359915" sldId="285"/>
            <ac:spMk id="3" creationId="{5A4D4100-7040-F461-DBDE-50A63AA0D868}"/>
          </ac:spMkLst>
        </pc:spChg>
        <pc:spChg chg="add mod">
          <ac:chgData name="Philipp Franke" userId="5278cbeecc215388" providerId="LiveId" clId="{04376350-C4E2-48EB-9228-B64248EC3DD5}" dt="2023-12-17T12:34:33.028" v="10659" actId="1038"/>
          <ac:spMkLst>
            <pc:docMk/>
            <pc:sldMk cId="2813359915" sldId="285"/>
            <ac:spMk id="3" creationId="{E6E54334-4BCF-633B-2231-C026C7174F7F}"/>
          </ac:spMkLst>
        </pc:spChg>
        <pc:spChg chg="add mod ord">
          <ac:chgData name="Philipp Franke" userId="5278cbeecc215388" providerId="LiveId" clId="{04376350-C4E2-48EB-9228-B64248EC3DD5}" dt="2023-12-18T09:23:28.838" v="23866" actId="700"/>
          <ac:spMkLst>
            <pc:docMk/>
            <pc:sldMk cId="2813359915" sldId="285"/>
            <ac:spMk id="4" creationId="{3EFB6052-41E0-3CEA-7C97-F5B526BBE635}"/>
          </ac:spMkLst>
        </pc:spChg>
        <pc:spChg chg="add del mod ord">
          <ac:chgData name="Philipp Franke" userId="5278cbeecc215388" providerId="LiveId" clId="{04376350-C4E2-48EB-9228-B64248EC3DD5}" dt="2023-12-18T09:23:28.838" v="23866" actId="700"/>
          <ac:spMkLst>
            <pc:docMk/>
            <pc:sldMk cId="2813359915" sldId="285"/>
            <ac:spMk id="6" creationId="{B53C9D1D-BAA8-FDE6-AB21-DD21D980EC77}"/>
          </ac:spMkLst>
        </pc:spChg>
        <pc:spChg chg="add del mod">
          <ac:chgData name="Philipp Franke" userId="5278cbeecc215388" providerId="LiveId" clId="{04376350-C4E2-48EB-9228-B64248EC3DD5}" dt="2023-12-17T12:34:25.434" v="10645" actId="478"/>
          <ac:spMkLst>
            <pc:docMk/>
            <pc:sldMk cId="2813359915" sldId="285"/>
            <ac:spMk id="7" creationId="{2A606333-EB9D-A59B-04C9-FB46A3C4A69B}"/>
          </ac:spMkLst>
        </pc:spChg>
        <pc:picChg chg="add del mod">
          <ac:chgData name="Philipp Franke" userId="5278cbeecc215388" providerId="LiveId" clId="{04376350-C4E2-48EB-9228-B64248EC3DD5}" dt="2023-12-11T21:39:14.310" v="10006" actId="21"/>
          <ac:picMkLst>
            <pc:docMk/>
            <pc:sldMk cId="2813359915" sldId="285"/>
            <ac:picMk id="4" creationId="{E75115A1-1A9C-6384-B0A3-6E3F8E152B66}"/>
          </ac:picMkLst>
        </pc:picChg>
        <pc:picChg chg="add del mod">
          <ac:chgData name="Philipp Franke" userId="5278cbeecc215388" providerId="LiveId" clId="{04376350-C4E2-48EB-9228-B64248EC3DD5}" dt="2023-12-11T21:41:59.324" v="10025" actId="478"/>
          <ac:picMkLst>
            <pc:docMk/>
            <pc:sldMk cId="2813359915" sldId="285"/>
            <ac:picMk id="1026" creationId="{86E344C0-4868-3CD3-71B7-1BC1E3243188}"/>
          </ac:picMkLst>
        </pc:picChg>
        <pc:picChg chg="add mod">
          <ac:chgData name="Philipp Franke" userId="5278cbeecc215388" providerId="LiveId" clId="{04376350-C4E2-48EB-9228-B64248EC3DD5}" dt="2023-12-11T21:42:07.413" v="10029" actId="1076"/>
          <ac:picMkLst>
            <pc:docMk/>
            <pc:sldMk cId="2813359915" sldId="285"/>
            <ac:picMk id="1028" creationId="{C5B943F5-8CF8-A3ED-A7D4-EA313A17D5F7}"/>
          </ac:picMkLst>
        </pc:picChg>
      </pc:sldChg>
      <pc:sldChg chg="addSp delSp modSp new mod ord setBg modClrScheme modShow chgLayout">
        <pc:chgData name="Philipp Franke" userId="5278cbeecc215388" providerId="LiveId" clId="{04376350-C4E2-48EB-9228-B64248EC3DD5}" dt="2023-12-18T12:14:35.416" v="24225" actId="729"/>
        <pc:sldMkLst>
          <pc:docMk/>
          <pc:sldMk cId="1130686260" sldId="286"/>
        </pc:sldMkLst>
        <pc:spChg chg="mod ord">
          <ac:chgData name="Philipp Franke" userId="5278cbeecc215388" providerId="LiveId" clId="{04376350-C4E2-48EB-9228-B64248EC3DD5}" dt="2023-12-18T11:12:36.210" v="23873" actId="700"/>
          <ac:spMkLst>
            <pc:docMk/>
            <pc:sldMk cId="1130686260" sldId="286"/>
            <ac:spMk id="2" creationId="{DB7CD527-B998-AB4F-FA69-6D0A81E6364B}"/>
          </ac:spMkLst>
        </pc:spChg>
        <pc:spChg chg="mod ord">
          <ac:chgData name="Philipp Franke" userId="5278cbeecc215388" providerId="LiveId" clId="{04376350-C4E2-48EB-9228-B64248EC3DD5}" dt="2023-12-18T11:12:36.210" v="23873" actId="700"/>
          <ac:spMkLst>
            <pc:docMk/>
            <pc:sldMk cId="1130686260" sldId="286"/>
            <ac:spMk id="3" creationId="{6481C03F-158F-237C-837F-7A8766532361}"/>
          </ac:spMkLst>
        </pc:spChg>
        <pc:spChg chg="add del">
          <ac:chgData name="Philipp Franke" userId="5278cbeecc215388" providerId="LiveId" clId="{04376350-C4E2-48EB-9228-B64248EC3DD5}" dt="2023-12-17T13:24:33.235" v="17507" actId="26606"/>
          <ac:spMkLst>
            <pc:docMk/>
            <pc:sldMk cId="1130686260" sldId="286"/>
            <ac:spMk id="10" creationId="{352BEC0E-22F8-46D0-9632-375DB541B06C}"/>
          </ac:spMkLst>
        </pc:spChg>
        <pc:spChg chg="add del">
          <ac:chgData name="Philipp Franke" userId="5278cbeecc215388" providerId="LiveId" clId="{04376350-C4E2-48EB-9228-B64248EC3DD5}" dt="2023-12-17T13:24:33.235" v="17507" actId="26606"/>
          <ac:spMkLst>
            <pc:docMk/>
            <pc:sldMk cId="1130686260" sldId="286"/>
            <ac:spMk id="12" creationId="{3FCFB1DE-0B7E-48CC-BA90-B2AB0889F9D6}"/>
          </ac:spMkLst>
        </pc:spChg>
        <pc:picChg chg="add del mod ord">
          <ac:chgData name="Philipp Franke" userId="5278cbeecc215388" providerId="LiveId" clId="{04376350-C4E2-48EB-9228-B64248EC3DD5}" dt="2023-12-17T13:30:16.225" v="17524"/>
          <ac:picMkLst>
            <pc:docMk/>
            <pc:sldMk cId="1130686260" sldId="286"/>
            <ac:picMk id="4" creationId="{1772DE9E-D5DE-453D-C197-D5EB4319E81B}"/>
          </ac:picMkLst>
        </pc:picChg>
        <pc:picChg chg="add del mod">
          <ac:chgData name="Philipp Franke" userId="5278cbeecc215388" providerId="LiveId" clId="{04376350-C4E2-48EB-9228-B64248EC3DD5}" dt="2023-12-17T13:30:14.246" v="17520"/>
          <ac:picMkLst>
            <pc:docMk/>
            <pc:sldMk cId="1130686260" sldId="286"/>
            <ac:picMk id="5" creationId="{074F5270-D8E1-C870-717C-EBEC4514E477}"/>
          </ac:picMkLst>
        </pc:picChg>
        <pc:picChg chg="add del mod">
          <ac:chgData name="Philipp Franke" userId="5278cbeecc215388" providerId="LiveId" clId="{04376350-C4E2-48EB-9228-B64248EC3DD5}" dt="2023-12-17T13:32:41.635" v="17530" actId="478"/>
          <ac:picMkLst>
            <pc:docMk/>
            <pc:sldMk cId="1130686260" sldId="286"/>
            <ac:picMk id="7" creationId="{A4D8D80D-543E-B822-EB5C-3DE93BB9F6E0}"/>
          </ac:picMkLst>
        </pc:picChg>
      </pc:sldChg>
      <pc:sldChg chg="modSp add del mod">
        <pc:chgData name="Philipp Franke" userId="5278cbeecc215388" providerId="LiveId" clId="{04376350-C4E2-48EB-9228-B64248EC3DD5}" dt="2023-12-17T12:56:42.879" v="13806" actId="47"/>
        <pc:sldMkLst>
          <pc:docMk/>
          <pc:sldMk cId="3078375250" sldId="286"/>
        </pc:sldMkLst>
        <pc:picChg chg="mod">
          <ac:chgData name="Philipp Franke" userId="5278cbeecc215388" providerId="LiveId" clId="{04376350-C4E2-48EB-9228-B64248EC3DD5}" dt="2023-12-17T12:55:52.916" v="13801" actId="1076"/>
          <ac:picMkLst>
            <pc:docMk/>
            <pc:sldMk cId="3078375250" sldId="286"/>
            <ac:picMk id="9" creationId="{6E27B6BB-1C98-3AF6-7955-F5425065FDDF}"/>
          </ac:picMkLst>
        </pc:picChg>
      </pc:sldChg>
      <pc:sldChg chg="modSp add mod ord modClrScheme modShow chgLayout">
        <pc:chgData name="Philipp Franke" userId="5278cbeecc215388" providerId="LiveId" clId="{04376350-C4E2-48EB-9228-B64248EC3DD5}" dt="2023-12-18T12:14:35.416" v="24225" actId="729"/>
        <pc:sldMkLst>
          <pc:docMk/>
          <pc:sldMk cId="1357603213" sldId="287"/>
        </pc:sldMkLst>
        <pc:spChg chg="mod ord">
          <ac:chgData name="Philipp Franke" userId="5278cbeecc215388" providerId="LiveId" clId="{04376350-C4E2-48EB-9228-B64248EC3DD5}" dt="2023-12-18T11:12:36.210" v="23873" actId="700"/>
          <ac:spMkLst>
            <pc:docMk/>
            <pc:sldMk cId="1357603213" sldId="287"/>
            <ac:spMk id="2" creationId="{DB7CD527-B998-AB4F-FA69-6D0A81E6364B}"/>
          </ac:spMkLst>
        </pc:spChg>
        <pc:spChg chg="mod ord">
          <ac:chgData name="Philipp Franke" userId="5278cbeecc215388" providerId="LiveId" clId="{04376350-C4E2-48EB-9228-B64248EC3DD5}" dt="2023-12-18T11:12:36.210" v="23873" actId="700"/>
          <ac:spMkLst>
            <pc:docMk/>
            <pc:sldMk cId="1357603213" sldId="287"/>
            <ac:spMk id="3" creationId="{6481C03F-158F-237C-837F-7A8766532361}"/>
          </ac:spMkLst>
        </pc:spChg>
        <pc:picChg chg="mod">
          <ac:chgData name="Philipp Franke" userId="5278cbeecc215388" providerId="LiveId" clId="{04376350-C4E2-48EB-9228-B64248EC3DD5}" dt="2023-12-17T13:33:33.981" v="17545" actId="1076"/>
          <ac:picMkLst>
            <pc:docMk/>
            <pc:sldMk cId="1357603213" sldId="287"/>
            <ac:picMk id="7" creationId="{A4D8D80D-543E-B822-EB5C-3DE93BB9F6E0}"/>
          </ac:picMkLst>
        </pc:picChg>
      </pc:sldChg>
      <pc:sldChg chg="delSp modSp add mod ord modClrScheme chgLayout modNotesTx">
        <pc:chgData name="Philipp Franke" userId="5278cbeecc215388" providerId="LiveId" clId="{04376350-C4E2-48EB-9228-B64248EC3DD5}" dt="2023-12-18T19:22:35.872" v="24559" actId="20577"/>
        <pc:sldMkLst>
          <pc:docMk/>
          <pc:sldMk cId="2099432524" sldId="288"/>
        </pc:sldMkLst>
        <pc:spChg chg="mod ord">
          <ac:chgData name="Philipp Franke" userId="5278cbeecc215388" providerId="LiveId" clId="{04376350-C4E2-48EB-9228-B64248EC3DD5}" dt="2023-12-18T11:12:36.210" v="23873" actId="700"/>
          <ac:spMkLst>
            <pc:docMk/>
            <pc:sldMk cId="2099432524" sldId="288"/>
            <ac:spMk id="2" creationId="{DB7CD527-B998-AB4F-FA69-6D0A81E6364B}"/>
          </ac:spMkLst>
        </pc:spChg>
        <pc:spChg chg="mod ord">
          <ac:chgData name="Philipp Franke" userId="5278cbeecc215388" providerId="LiveId" clId="{04376350-C4E2-48EB-9228-B64248EC3DD5}" dt="2023-12-18T19:22:35.872" v="24559" actId="20577"/>
          <ac:spMkLst>
            <pc:docMk/>
            <pc:sldMk cId="2099432524" sldId="288"/>
            <ac:spMk id="3" creationId="{6481C03F-158F-237C-837F-7A8766532361}"/>
          </ac:spMkLst>
        </pc:spChg>
        <pc:picChg chg="del">
          <ac:chgData name="Philipp Franke" userId="5278cbeecc215388" providerId="LiveId" clId="{04376350-C4E2-48EB-9228-B64248EC3DD5}" dt="2023-12-17T13:33:44.626" v="17546" actId="478"/>
          <ac:picMkLst>
            <pc:docMk/>
            <pc:sldMk cId="2099432524" sldId="288"/>
            <ac:picMk id="7" creationId="{A4D8D80D-543E-B822-EB5C-3DE93BB9F6E0}"/>
          </ac:picMkLst>
        </pc:picChg>
      </pc:sldChg>
      <pc:sldChg chg="modSp add mod modClrScheme chgLayout modNotesTx">
        <pc:chgData name="Philipp Franke" userId="5278cbeecc215388" providerId="LiveId" clId="{04376350-C4E2-48EB-9228-B64248EC3DD5}" dt="2023-12-18T11:45:38.493" v="24109" actId="1037"/>
        <pc:sldMkLst>
          <pc:docMk/>
          <pc:sldMk cId="2675301037" sldId="289"/>
        </pc:sldMkLst>
        <pc:spChg chg="mod ord">
          <ac:chgData name="Philipp Franke" userId="5278cbeecc215388" providerId="LiveId" clId="{04376350-C4E2-48EB-9228-B64248EC3DD5}" dt="2023-12-18T11:12:36.210" v="23873" actId="700"/>
          <ac:spMkLst>
            <pc:docMk/>
            <pc:sldMk cId="2675301037" sldId="289"/>
            <ac:spMk id="2" creationId="{D2D5A8F7-1AD3-161E-2402-310AA4CCDE04}"/>
          </ac:spMkLst>
        </pc:spChg>
        <pc:picChg chg="mod ord">
          <ac:chgData name="Philipp Franke" userId="5278cbeecc215388" providerId="LiveId" clId="{04376350-C4E2-48EB-9228-B64248EC3DD5}" dt="2023-12-18T11:45:38.493" v="24109" actId="1037"/>
          <ac:picMkLst>
            <pc:docMk/>
            <pc:sldMk cId="2675301037" sldId="289"/>
            <ac:picMk id="5" creationId="{26BFAFFF-0412-7D8F-3D66-83DE0E270952}"/>
          </ac:picMkLst>
        </pc:picChg>
        <pc:picChg chg="mod">
          <ac:chgData name="Philipp Franke" userId="5278cbeecc215388" providerId="LiveId" clId="{04376350-C4E2-48EB-9228-B64248EC3DD5}" dt="2023-12-18T11:45:06.650" v="24081" actId="1037"/>
          <ac:picMkLst>
            <pc:docMk/>
            <pc:sldMk cId="2675301037" sldId="289"/>
            <ac:picMk id="7" creationId="{2F8F909C-28FA-93F9-57A6-EF2FEE142B31}"/>
          </ac:picMkLst>
        </pc:picChg>
      </pc:sldChg>
      <pc:sldChg chg="modSp add mod modClrScheme chgLayout">
        <pc:chgData name="Philipp Franke" userId="5278cbeecc215388" providerId="LiveId" clId="{04376350-C4E2-48EB-9228-B64248EC3DD5}" dt="2023-12-18T19:50:16.992" v="24860" actId="20577"/>
        <pc:sldMkLst>
          <pc:docMk/>
          <pc:sldMk cId="1110838979" sldId="290"/>
        </pc:sldMkLst>
        <pc:spChg chg="mod ord">
          <ac:chgData name="Philipp Franke" userId="5278cbeecc215388" providerId="LiveId" clId="{04376350-C4E2-48EB-9228-B64248EC3DD5}" dt="2023-12-18T11:12:36.210" v="23873" actId="700"/>
          <ac:spMkLst>
            <pc:docMk/>
            <pc:sldMk cId="1110838979" sldId="290"/>
            <ac:spMk id="2" creationId="{96BAFBFA-32A2-D921-A76E-5F026E84E302}"/>
          </ac:spMkLst>
        </pc:spChg>
        <pc:spChg chg="mod ord">
          <ac:chgData name="Philipp Franke" userId="5278cbeecc215388" providerId="LiveId" clId="{04376350-C4E2-48EB-9228-B64248EC3DD5}" dt="2023-12-18T19:50:16.992" v="24860" actId="20577"/>
          <ac:spMkLst>
            <pc:docMk/>
            <pc:sldMk cId="1110838979" sldId="290"/>
            <ac:spMk id="3" creationId="{1CE13F50-0B76-345C-4CE1-306470D3583E}"/>
          </ac:spMkLst>
        </pc:spChg>
      </pc:sldChg>
      <pc:sldChg chg="addSp delSp modSp new mod modClrScheme chgLayout">
        <pc:chgData name="Philipp Franke" userId="5278cbeecc215388" providerId="LiveId" clId="{04376350-C4E2-48EB-9228-B64248EC3DD5}" dt="2023-12-18T19:27:08.465" v="24570" actId="18131"/>
        <pc:sldMkLst>
          <pc:docMk/>
          <pc:sldMk cId="3940301473" sldId="291"/>
        </pc:sldMkLst>
        <pc:spChg chg="del mod ord">
          <ac:chgData name="Philipp Franke" userId="5278cbeecc215388" providerId="LiveId" clId="{04376350-C4E2-48EB-9228-B64248EC3DD5}" dt="2023-12-18T09:21:02.423" v="23858" actId="700"/>
          <ac:spMkLst>
            <pc:docMk/>
            <pc:sldMk cId="3940301473" sldId="291"/>
            <ac:spMk id="2" creationId="{0CA12639-23FB-F65D-EAB2-2E9BF4ABDB90}"/>
          </ac:spMkLst>
        </pc:spChg>
        <pc:spChg chg="add del mod ord">
          <ac:chgData name="Philipp Franke" userId="5278cbeecc215388" providerId="LiveId" clId="{04376350-C4E2-48EB-9228-B64248EC3DD5}" dt="2023-12-18T09:22:31.622" v="23862" actId="700"/>
          <ac:spMkLst>
            <pc:docMk/>
            <pc:sldMk cId="3940301473" sldId="291"/>
            <ac:spMk id="3" creationId="{245889BB-F068-F1DA-CECD-67581545E640}"/>
          </ac:spMkLst>
        </pc:spChg>
        <pc:spChg chg="del">
          <ac:chgData name="Philipp Franke" userId="5278cbeecc215388" providerId="LiveId" clId="{04376350-C4E2-48EB-9228-B64248EC3DD5}" dt="2023-12-17T15:01:40.794" v="20312"/>
          <ac:spMkLst>
            <pc:docMk/>
            <pc:sldMk cId="3940301473" sldId="291"/>
            <ac:spMk id="3" creationId="{8B2D3990-D8E8-ADBA-37C5-25C95F380150}"/>
          </ac:spMkLst>
        </pc:spChg>
        <pc:spChg chg="add del mod ord">
          <ac:chgData name="Philipp Franke" userId="5278cbeecc215388" providerId="LiveId" clId="{04376350-C4E2-48EB-9228-B64248EC3DD5}" dt="2023-12-18T11:12:36.210" v="23873" actId="700"/>
          <ac:spMkLst>
            <pc:docMk/>
            <pc:sldMk cId="3940301473" sldId="291"/>
            <ac:spMk id="4" creationId="{D5343A27-16BD-25A9-0491-A7F24373FCE0}"/>
          </ac:spMkLst>
        </pc:spChg>
        <pc:spChg chg="add mod ord">
          <ac:chgData name="Philipp Franke" userId="5278cbeecc215388" providerId="LiveId" clId="{04376350-C4E2-48EB-9228-B64248EC3DD5}" dt="2023-12-18T11:12:36.210" v="23873" actId="700"/>
          <ac:spMkLst>
            <pc:docMk/>
            <pc:sldMk cId="3940301473" sldId="291"/>
            <ac:spMk id="6" creationId="{FE623A7E-8484-9922-9568-72EE9D6DAB22}"/>
          </ac:spMkLst>
        </pc:spChg>
        <pc:picChg chg="add mod ord modCrop">
          <ac:chgData name="Philipp Franke" userId="5278cbeecc215388" providerId="LiveId" clId="{04376350-C4E2-48EB-9228-B64248EC3DD5}" dt="2023-12-18T19:27:08.465" v="24570" actId="18131"/>
          <ac:picMkLst>
            <pc:docMk/>
            <pc:sldMk cId="3940301473" sldId="291"/>
            <ac:picMk id="5" creationId="{F30B0CD7-5447-FBCF-050A-D8E1FE06380B}"/>
          </ac:picMkLst>
        </pc:picChg>
      </pc:sldChg>
      <pc:sldChg chg="addSp delSp modSp new mod modClrScheme chgLayout">
        <pc:chgData name="Philipp Franke" userId="5278cbeecc215388" providerId="LiveId" clId="{04376350-C4E2-48EB-9228-B64248EC3DD5}" dt="2023-12-18T19:28:00.684" v="24576" actId="18131"/>
        <pc:sldMkLst>
          <pc:docMk/>
          <pc:sldMk cId="147487100" sldId="292"/>
        </pc:sldMkLst>
        <pc:spChg chg="del mod ord">
          <ac:chgData name="Philipp Franke" userId="5278cbeecc215388" providerId="LiveId" clId="{04376350-C4E2-48EB-9228-B64248EC3DD5}" dt="2023-12-18T09:21:02.423" v="23858" actId="700"/>
          <ac:spMkLst>
            <pc:docMk/>
            <pc:sldMk cId="147487100" sldId="292"/>
            <ac:spMk id="2" creationId="{CE574EC2-A178-3CCB-41F3-B49886464396}"/>
          </ac:spMkLst>
        </pc:spChg>
        <pc:spChg chg="del">
          <ac:chgData name="Philipp Franke" userId="5278cbeecc215388" providerId="LiveId" clId="{04376350-C4E2-48EB-9228-B64248EC3DD5}" dt="2023-12-17T15:01:55.828" v="20319"/>
          <ac:spMkLst>
            <pc:docMk/>
            <pc:sldMk cId="147487100" sldId="292"/>
            <ac:spMk id="3" creationId="{20889587-767B-F50E-B168-C7940D016924}"/>
          </ac:spMkLst>
        </pc:spChg>
        <pc:spChg chg="add del mod ord">
          <ac:chgData name="Philipp Franke" userId="5278cbeecc215388" providerId="LiveId" clId="{04376350-C4E2-48EB-9228-B64248EC3DD5}" dt="2023-12-18T09:22:31.622" v="23862" actId="700"/>
          <ac:spMkLst>
            <pc:docMk/>
            <pc:sldMk cId="147487100" sldId="292"/>
            <ac:spMk id="3" creationId="{6B4DB099-C258-B7BC-AE07-31068072DF03}"/>
          </ac:spMkLst>
        </pc:spChg>
        <pc:spChg chg="add del mod ord">
          <ac:chgData name="Philipp Franke" userId="5278cbeecc215388" providerId="LiveId" clId="{04376350-C4E2-48EB-9228-B64248EC3DD5}" dt="2023-12-18T11:12:36.210" v="23873" actId="700"/>
          <ac:spMkLst>
            <pc:docMk/>
            <pc:sldMk cId="147487100" sldId="292"/>
            <ac:spMk id="4" creationId="{880B565B-8371-23E3-0F18-D926136B736A}"/>
          </ac:spMkLst>
        </pc:spChg>
        <pc:spChg chg="add mod ord">
          <ac:chgData name="Philipp Franke" userId="5278cbeecc215388" providerId="LiveId" clId="{04376350-C4E2-48EB-9228-B64248EC3DD5}" dt="2023-12-18T11:12:36.210" v="23873" actId="700"/>
          <ac:spMkLst>
            <pc:docMk/>
            <pc:sldMk cId="147487100" sldId="292"/>
            <ac:spMk id="6" creationId="{27BFC473-DC54-6DEA-9A4E-97A85A3428C4}"/>
          </ac:spMkLst>
        </pc:spChg>
        <pc:picChg chg="add mod ord modCrop">
          <ac:chgData name="Philipp Franke" userId="5278cbeecc215388" providerId="LiveId" clId="{04376350-C4E2-48EB-9228-B64248EC3DD5}" dt="2023-12-18T19:28:00.684" v="24576" actId="18131"/>
          <ac:picMkLst>
            <pc:docMk/>
            <pc:sldMk cId="147487100" sldId="292"/>
            <ac:picMk id="5" creationId="{69F374AD-8A00-D09A-A08D-F163E7270AA3}"/>
          </ac:picMkLst>
        </pc:picChg>
      </pc:sldChg>
      <pc:sldChg chg="addSp delSp modSp new mod modClrScheme chgLayout">
        <pc:chgData name="Philipp Franke" userId="5278cbeecc215388" providerId="LiveId" clId="{04376350-C4E2-48EB-9228-B64248EC3DD5}" dt="2023-12-18T19:30:08.409" v="24634" actId="18131"/>
        <pc:sldMkLst>
          <pc:docMk/>
          <pc:sldMk cId="3874556650" sldId="293"/>
        </pc:sldMkLst>
        <pc:spChg chg="del mod ord">
          <ac:chgData name="Philipp Franke" userId="5278cbeecc215388" providerId="LiveId" clId="{04376350-C4E2-48EB-9228-B64248EC3DD5}" dt="2023-12-18T09:21:02.423" v="23858" actId="700"/>
          <ac:spMkLst>
            <pc:docMk/>
            <pc:sldMk cId="3874556650" sldId="293"/>
            <ac:spMk id="2" creationId="{226284F1-50A3-CE2B-3524-B67841CACA79}"/>
          </ac:spMkLst>
        </pc:spChg>
        <pc:spChg chg="del">
          <ac:chgData name="Philipp Franke" userId="5278cbeecc215388" providerId="LiveId" clId="{04376350-C4E2-48EB-9228-B64248EC3DD5}" dt="2023-12-17T15:02:07.756" v="20326"/>
          <ac:spMkLst>
            <pc:docMk/>
            <pc:sldMk cId="3874556650" sldId="293"/>
            <ac:spMk id="3" creationId="{0AF487A6-A694-A8E9-E336-894676D73CDF}"/>
          </ac:spMkLst>
        </pc:spChg>
        <pc:spChg chg="add del mod ord">
          <ac:chgData name="Philipp Franke" userId="5278cbeecc215388" providerId="LiveId" clId="{04376350-C4E2-48EB-9228-B64248EC3DD5}" dt="2023-12-18T09:22:31.622" v="23862" actId="700"/>
          <ac:spMkLst>
            <pc:docMk/>
            <pc:sldMk cId="3874556650" sldId="293"/>
            <ac:spMk id="3" creationId="{B10B5516-0A0A-4CAF-E929-9719BE393158}"/>
          </ac:spMkLst>
        </pc:spChg>
        <pc:spChg chg="add del mod ord">
          <ac:chgData name="Philipp Franke" userId="5278cbeecc215388" providerId="LiveId" clId="{04376350-C4E2-48EB-9228-B64248EC3DD5}" dt="2023-12-18T11:12:36.210" v="23873" actId="700"/>
          <ac:spMkLst>
            <pc:docMk/>
            <pc:sldMk cId="3874556650" sldId="293"/>
            <ac:spMk id="4" creationId="{F2B0EABF-16AF-4AE0-2711-C704F314A2B7}"/>
          </ac:spMkLst>
        </pc:spChg>
        <pc:spChg chg="add mod ord">
          <ac:chgData name="Philipp Franke" userId="5278cbeecc215388" providerId="LiveId" clId="{04376350-C4E2-48EB-9228-B64248EC3DD5}" dt="2023-12-18T11:12:36.210" v="23873" actId="700"/>
          <ac:spMkLst>
            <pc:docMk/>
            <pc:sldMk cId="3874556650" sldId="293"/>
            <ac:spMk id="6" creationId="{DC84C461-829F-3685-F2B6-91D889718038}"/>
          </ac:spMkLst>
        </pc:spChg>
        <pc:picChg chg="add mod ord modCrop">
          <ac:chgData name="Philipp Franke" userId="5278cbeecc215388" providerId="LiveId" clId="{04376350-C4E2-48EB-9228-B64248EC3DD5}" dt="2023-12-18T19:30:08.409" v="24634" actId="18131"/>
          <ac:picMkLst>
            <pc:docMk/>
            <pc:sldMk cId="3874556650" sldId="293"/>
            <ac:picMk id="5" creationId="{4DB57371-D69A-14FB-5F7E-7C0C4AF88C93}"/>
          </ac:picMkLst>
        </pc:picChg>
      </pc:sldChg>
      <pc:sldChg chg="addSp delSp modSp new mod modClrScheme chgLayout">
        <pc:chgData name="Philipp Franke" userId="5278cbeecc215388" providerId="LiveId" clId="{04376350-C4E2-48EB-9228-B64248EC3DD5}" dt="2023-12-18T19:29:22.866" v="24588" actId="732"/>
        <pc:sldMkLst>
          <pc:docMk/>
          <pc:sldMk cId="149726194" sldId="294"/>
        </pc:sldMkLst>
        <pc:spChg chg="del mod ord">
          <ac:chgData name="Philipp Franke" userId="5278cbeecc215388" providerId="LiveId" clId="{04376350-C4E2-48EB-9228-B64248EC3DD5}" dt="2023-12-18T09:21:02.423" v="23858" actId="700"/>
          <ac:spMkLst>
            <pc:docMk/>
            <pc:sldMk cId="149726194" sldId="294"/>
            <ac:spMk id="2" creationId="{6280082C-7984-6806-A64B-643EEB447F39}"/>
          </ac:spMkLst>
        </pc:spChg>
        <pc:spChg chg="del">
          <ac:chgData name="Philipp Franke" userId="5278cbeecc215388" providerId="LiveId" clId="{04376350-C4E2-48EB-9228-B64248EC3DD5}" dt="2023-12-17T15:02:18.708" v="20333"/>
          <ac:spMkLst>
            <pc:docMk/>
            <pc:sldMk cId="149726194" sldId="294"/>
            <ac:spMk id="3" creationId="{222497E8-10D4-5DF4-EFAD-D84A627EF11C}"/>
          </ac:spMkLst>
        </pc:spChg>
        <pc:spChg chg="add del mod ord">
          <ac:chgData name="Philipp Franke" userId="5278cbeecc215388" providerId="LiveId" clId="{04376350-C4E2-48EB-9228-B64248EC3DD5}" dt="2023-12-18T09:22:31.622" v="23862" actId="700"/>
          <ac:spMkLst>
            <pc:docMk/>
            <pc:sldMk cId="149726194" sldId="294"/>
            <ac:spMk id="3" creationId="{A186FFBC-7D42-F3E4-143B-7B50CA237F64}"/>
          </ac:spMkLst>
        </pc:spChg>
        <pc:spChg chg="add del mod ord">
          <ac:chgData name="Philipp Franke" userId="5278cbeecc215388" providerId="LiveId" clId="{04376350-C4E2-48EB-9228-B64248EC3DD5}" dt="2023-12-18T11:12:36.210" v="23873" actId="700"/>
          <ac:spMkLst>
            <pc:docMk/>
            <pc:sldMk cId="149726194" sldId="294"/>
            <ac:spMk id="4" creationId="{EA800BCA-AA12-93B3-577A-5627FF55D841}"/>
          </ac:spMkLst>
        </pc:spChg>
        <pc:spChg chg="add mod ord">
          <ac:chgData name="Philipp Franke" userId="5278cbeecc215388" providerId="LiveId" clId="{04376350-C4E2-48EB-9228-B64248EC3DD5}" dt="2023-12-18T11:12:36.210" v="23873" actId="700"/>
          <ac:spMkLst>
            <pc:docMk/>
            <pc:sldMk cId="149726194" sldId="294"/>
            <ac:spMk id="6" creationId="{D7A60D36-E43E-96BD-81E1-5AD0D1D3335A}"/>
          </ac:spMkLst>
        </pc:spChg>
        <pc:picChg chg="add mod ord modCrop">
          <ac:chgData name="Philipp Franke" userId="5278cbeecc215388" providerId="LiveId" clId="{04376350-C4E2-48EB-9228-B64248EC3DD5}" dt="2023-12-18T19:29:22.866" v="24588" actId="732"/>
          <ac:picMkLst>
            <pc:docMk/>
            <pc:sldMk cId="149726194" sldId="294"/>
            <ac:picMk id="5" creationId="{0288DEC2-CED0-732D-2B8C-971ECD189969}"/>
          </ac:picMkLst>
        </pc:picChg>
      </pc:sldChg>
      <pc:sldChg chg="addSp delSp modSp new mod modClrScheme chgLayout">
        <pc:chgData name="Philipp Franke" userId="5278cbeecc215388" providerId="LiveId" clId="{04376350-C4E2-48EB-9228-B64248EC3DD5}" dt="2023-12-18T19:30:47.040" v="24640" actId="18131"/>
        <pc:sldMkLst>
          <pc:docMk/>
          <pc:sldMk cId="814576539" sldId="295"/>
        </pc:sldMkLst>
        <pc:spChg chg="del mod ord">
          <ac:chgData name="Philipp Franke" userId="5278cbeecc215388" providerId="LiveId" clId="{04376350-C4E2-48EB-9228-B64248EC3DD5}" dt="2023-12-18T09:21:02.423" v="23858" actId="700"/>
          <ac:spMkLst>
            <pc:docMk/>
            <pc:sldMk cId="814576539" sldId="295"/>
            <ac:spMk id="2" creationId="{7DF9025B-DEE9-61E7-1D61-66DB3EB47F83}"/>
          </ac:spMkLst>
        </pc:spChg>
        <pc:spChg chg="add del mod ord">
          <ac:chgData name="Philipp Franke" userId="5278cbeecc215388" providerId="LiveId" clId="{04376350-C4E2-48EB-9228-B64248EC3DD5}" dt="2023-12-18T09:22:31.622" v="23862" actId="700"/>
          <ac:spMkLst>
            <pc:docMk/>
            <pc:sldMk cId="814576539" sldId="295"/>
            <ac:spMk id="3" creationId="{94363802-E3AC-309D-3759-AFAC6A545188}"/>
          </ac:spMkLst>
        </pc:spChg>
        <pc:spChg chg="del">
          <ac:chgData name="Philipp Franke" userId="5278cbeecc215388" providerId="LiveId" clId="{04376350-C4E2-48EB-9228-B64248EC3DD5}" dt="2023-12-17T15:02:30.378" v="20340"/>
          <ac:spMkLst>
            <pc:docMk/>
            <pc:sldMk cId="814576539" sldId="295"/>
            <ac:spMk id="3" creationId="{F1E75C5F-92EE-F7F3-9573-31703D249D83}"/>
          </ac:spMkLst>
        </pc:spChg>
        <pc:spChg chg="add del mod ord">
          <ac:chgData name="Philipp Franke" userId="5278cbeecc215388" providerId="LiveId" clId="{04376350-C4E2-48EB-9228-B64248EC3DD5}" dt="2023-12-18T11:12:36.210" v="23873" actId="700"/>
          <ac:spMkLst>
            <pc:docMk/>
            <pc:sldMk cId="814576539" sldId="295"/>
            <ac:spMk id="4" creationId="{B4BC52E1-3C3D-DC9C-29CC-214DB3848DD1}"/>
          </ac:spMkLst>
        </pc:spChg>
        <pc:spChg chg="add mod ord">
          <ac:chgData name="Philipp Franke" userId="5278cbeecc215388" providerId="LiveId" clId="{04376350-C4E2-48EB-9228-B64248EC3DD5}" dt="2023-12-18T11:12:36.210" v="23873" actId="700"/>
          <ac:spMkLst>
            <pc:docMk/>
            <pc:sldMk cId="814576539" sldId="295"/>
            <ac:spMk id="6" creationId="{2DEB7384-2236-A7A9-09E4-A45191F491B4}"/>
          </ac:spMkLst>
        </pc:spChg>
        <pc:picChg chg="add mod ord modCrop">
          <ac:chgData name="Philipp Franke" userId="5278cbeecc215388" providerId="LiveId" clId="{04376350-C4E2-48EB-9228-B64248EC3DD5}" dt="2023-12-18T19:30:47.040" v="24640" actId="18131"/>
          <ac:picMkLst>
            <pc:docMk/>
            <pc:sldMk cId="814576539" sldId="295"/>
            <ac:picMk id="5" creationId="{175072BE-26A5-71E1-EB67-360C06BDF430}"/>
          </ac:picMkLst>
        </pc:picChg>
      </pc:sldChg>
      <pc:sldChg chg="addSp delSp modSp new mod modClrScheme chgLayout">
        <pc:chgData name="Philipp Franke" userId="5278cbeecc215388" providerId="LiveId" clId="{04376350-C4E2-48EB-9228-B64248EC3DD5}" dt="2023-12-18T19:31:19.734" v="24646" actId="732"/>
        <pc:sldMkLst>
          <pc:docMk/>
          <pc:sldMk cId="1603702588" sldId="296"/>
        </pc:sldMkLst>
        <pc:spChg chg="del mod ord">
          <ac:chgData name="Philipp Franke" userId="5278cbeecc215388" providerId="LiveId" clId="{04376350-C4E2-48EB-9228-B64248EC3DD5}" dt="2023-12-18T09:21:02.423" v="23858" actId="700"/>
          <ac:spMkLst>
            <pc:docMk/>
            <pc:sldMk cId="1603702588" sldId="296"/>
            <ac:spMk id="2" creationId="{5E2DE7A8-489D-0E59-7737-4931F5A074D1}"/>
          </ac:spMkLst>
        </pc:spChg>
        <pc:spChg chg="add del mod ord">
          <ac:chgData name="Philipp Franke" userId="5278cbeecc215388" providerId="LiveId" clId="{04376350-C4E2-48EB-9228-B64248EC3DD5}" dt="2023-12-18T09:22:31.622" v="23862" actId="700"/>
          <ac:spMkLst>
            <pc:docMk/>
            <pc:sldMk cId="1603702588" sldId="296"/>
            <ac:spMk id="3" creationId="{31AC8771-1B94-EAE7-6774-034C3A7F6E34}"/>
          </ac:spMkLst>
        </pc:spChg>
        <pc:spChg chg="del">
          <ac:chgData name="Philipp Franke" userId="5278cbeecc215388" providerId="LiveId" clId="{04376350-C4E2-48EB-9228-B64248EC3DD5}" dt="2023-12-17T15:02:42.633" v="20347"/>
          <ac:spMkLst>
            <pc:docMk/>
            <pc:sldMk cId="1603702588" sldId="296"/>
            <ac:spMk id="3" creationId="{75E8C1E0-17DC-AEC5-329B-D34D07346300}"/>
          </ac:spMkLst>
        </pc:spChg>
        <pc:spChg chg="add del mod ord">
          <ac:chgData name="Philipp Franke" userId="5278cbeecc215388" providerId="LiveId" clId="{04376350-C4E2-48EB-9228-B64248EC3DD5}" dt="2023-12-18T11:12:36.210" v="23873" actId="700"/>
          <ac:spMkLst>
            <pc:docMk/>
            <pc:sldMk cId="1603702588" sldId="296"/>
            <ac:spMk id="4" creationId="{918F0C0D-31AE-9CA7-05C8-E481496A1153}"/>
          </ac:spMkLst>
        </pc:spChg>
        <pc:spChg chg="add mod ord">
          <ac:chgData name="Philipp Franke" userId="5278cbeecc215388" providerId="LiveId" clId="{04376350-C4E2-48EB-9228-B64248EC3DD5}" dt="2023-12-18T11:12:36.210" v="23873" actId="700"/>
          <ac:spMkLst>
            <pc:docMk/>
            <pc:sldMk cId="1603702588" sldId="296"/>
            <ac:spMk id="6" creationId="{7F58AE18-A1AC-D38E-5F51-29AEFC34D815}"/>
          </ac:spMkLst>
        </pc:spChg>
        <pc:picChg chg="add mod ord modCrop">
          <ac:chgData name="Philipp Franke" userId="5278cbeecc215388" providerId="LiveId" clId="{04376350-C4E2-48EB-9228-B64248EC3DD5}" dt="2023-12-18T19:31:19.734" v="24646" actId="732"/>
          <ac:picMkLst>
            <pc:docMk/>
            <pc:sldMk cId="1603702588" sldId="296"/>
            <ac:picMk id="5" creationId="{F8AC174D-FD24-8646-8544-3B75AE9356C5}"/>
          </ac:picMkLst>
        </pc:picChg>
      </pc:sldChg>
      <pc:sldChg chg="addSp delSp modSp new mod modClrScheme chgLayout">
        <pc:chgData name="Philipp Franke" userId="5278cbeecc215388" providerId="LiveId" clId="{04376350-C4E2-48EB-9228-B64248EC3DD5}" dt="2023-12-18T19:31:48.697" v="24652" actId="732"/>
        <pc:sldMkLst>
          <pc:docMk/>
          <pc:sldMk cId="3287399686" sldId="297"/>
        </pc:sldMkLst>
        <pc:spChg chg="del mod ord">
          <ac:chgData name="Philipp Franke" userId="5278cbeecc215388" providerId="LiveId" clId="{04376350-C4E2-48EB-9228-B64248EC3DD5}" dt="2023-12-18T09:21:02.423" v="23858" actId="700"/>
          <ac:spMkLst>
            <pc:docMk/>
            <pc:sldMk cId="3287399686" sldId="297"/>
            <ac:spMk id="2" creationId="{01AEEBAF-88A7-A13A-E098-8E0432AECD85}"/>
          </ac:spMkLst>
        </pc:spChg>
        <pc:spChg chg="add del mod ord">
          <ac:chgData name="Philipp Franke" userId="5278cbeecc215388" providerId="LiveId" clId="{04376350-C4E2-48EB-9228-B64248EC3DD5}" dt="2023-12-18T09:22:31.622" v="23862" actId="700"/>
          <ac:spMkLst>
            <pc:docMk/>
            <pc:sldMk cId="3287399686" sldId="297"/>
            <ac:spMk id="3" creationId="{30DBBA77-6C1B-62BF-5973-8385B0F20895}"/>
          </ac:spMkLst>
        </pc:spChg>
        <pc:spChg chg="del">
          <ac:chgData name="Philipp Franke" userId="5278cbeecc215388" providerId="LiveId" clId="{04376350-C4E2-48EB-9228-B64248EC3DD5}" dt="2023-12-17T15:02:53.432" v="20354"/>
          <ac:spMkLst>
            <pc:docMk/>
            <pc:sldMk cId="3287399686" sldId="297"/>
            <ac:spMk id="3" creationId="{50F3A235-9856-DEAB-A563-DDA0D92837C8}"/>
          </ac:spMkLst>
        </pc:spChg>
        <pc:spChg chg="add del mod ord">
          <ac:chgData name="Philipp Franke" userId="5278cbeecc215388" providerId="LiveId" clId="{04376350-C4E2-48EB-9228-B64248EC3DD5}" dt="2023-12-18T11:12:36.210" v="23873" actId="700"/>
          <ac:spMkLst>
            <pc:docMk/>
            <pc:sldMk cId="3287399686" sldId="297"/>
            <ac:spMk id="4" creationId="{BB61CA42-E5A4-7FF1-75FA-11823F85902D}"/>
          </ac:spMkLst>
        </pc:spChg>
        <pc:spChg chg="add mod ord">
          <ac:chgData name="Philipp Franke" userId="5278cbeecc215388" providerId="LiveId" clId="{04376350-C4E2-48EB-9228-B64248EC3DD5}" dt="2023-12-18T11:12:36.210" v="23873" actId="700"/>
          <ac:spMkLst>
            <pc:docMk/>
            <pc:sldMk cId="3287399686" sldId="297"/>
            <ac:spMk id="6" creationId="{24C3D289-0A25-CC54-F11E-3DFAADC388D7}"/>
          </ac:spMkLst>
        </pc:spChg>
        <pc:picChg chg="add mod ord modCrop">
          <ac:chgData name="Philipp Franke" userId="5278cbeecc215388" providerId="LiveId" clId="{04376350-C4E2-48EB-9228-B64248EC3DD5}" dt="2023-12-18T19:31:48.697" v="24652" actId="732"/>
          <ac:picMkLst>
            <pc:docMk/>
            <pc:sldMk cId="3287399686" sldId="297"/>
            <ac:picMk id="5" creationId="{F282D7DE-C006-018D-7399-46803D612AFA}"/>
          </ac:picMkLst>
        </pc:picChg>
      </pc:sldChg>
      <pc:sldChg chg="addSp delSp modSp new mod modClrScheme chgLayout">
        <pc:chgData name="Philipp Franke" userId="5278cbeecc215388" providerId="LiveId" clId="{04376350-C4E2-48EB-9228-B64248EC3DD5}" dt="2023-12-18T19:32:16.759" v="24657" actId="732"/>
        <pc:sldMkLst>
          <pc:docMk/>
          <pc:sldMk cId="3016877886" sldId="298"/>
        </pc:sldMkLst>
        <pc:spChg chg="del mod ord">
          <ac:chgData name="Philipp Franke" userId="5278cbeecc215388" providerId="LiveId" clId="{04376350-C4E2-48EB-9228-B64248EC3DD5}" dt="2023-12-18T09:21:02.423" v="23858" actId="700"/>
          <ac:spMkLst>
            <pc:docMk/>
            <pc:sldMk cId="3016877886" sldId="298"/>
            <ac:spMk id="2" creationId="{264CBD1D-D4D8-BA8F-996B-B91A788C575E}"/>
          </ac:spMkLst>
        </pc:spChg>
        <pc:spChg chg="del">
          <ac:chgData name="Philipp Franke" userId="5278cbeecc215388" providerId="LiveId" clId="{04376350-C4E2-48EB-9228-B64248EC3DD5}" dt="2023-12-17T15:03:03.454" v="20361"/>
          <ac:spMkLst>
            <pc:docMk/>
            <pc:sldMk cId="3016877886" sldId="298"/>
            <ac:spMk id="3" creationId="{8312D162-8667-2AD6-7920-012C853DFA31}"/>
          </ac:spMkLst>
        </pc:spChg>
        <pc:spChg chg="add del mod ord">
          <ac:chgData name="Philipp Franke" userId="5278cbeecc215388" providerId="LiveId" clId="{04376350-C4E2-48EB-9228-B64248EC3DD5}" dt="2023-12-18T09:22:31.622" v="23862" actId="700"/>
          <ac:spMkLst>
            <pc:docMk/>
            <pc:sldMk cId="3016877886" sldId="298"/>
            <ac:spMk id="3" creationId="{C5DC7E77-2970-D82F-EE3A-6DC1649D2B55}"/>
          </ac:spMkLst>
        </pc:spChg>
        <pc:spChg chg="add del mod ord">
          <ac:chgData name="Philipp Franke" userId="5278cbeecc215388" providerId="LiveId" clId="{04376350-C4E2-48EB-9228-B64248EC3DD5}" dt="2023-12-18T11:12:36.210" v="23873" actId="700"/>
          <ac:spMkLst>
            <pc:docMk/>
            <pc:sldMk cId="3016877886" sldId="298"/>
            <ac:spMk id="4" creationId="{56766061-5D16-114F-2A60-152018DF69B3}"/>
          </ac:spMkLst>
        </pc:spChg>
        <pc:spChg chg="add mod ord">
          <ac:chgData name="Philipp Franke" userId="5278cbeecc215388" providerId="LiveId" clId="{04376350-C4E2-48EB-9228-B64248EC3DD5}" dt="2023-12-18T11:12:36.210" v="23873" actId="700"/>
          <ac:spMkLst>
            <pc:docMk/>
            <pc:sldMk cId="3016877886" sldId="298"/>
            <ac:spMk id="6" creationId="{29485D5B-C61D-6405-5332-8DCACF7C6841}"/>
          </ac:spMkLst>
        </pc:spChg>
        <pc:picChg chg="add mod ord modCrop">
          <ac:chgData name="Philipp Franke" userId="5278cbeecc215388" providerId="LiveId" clId="{04376350-C4E2-48EB-9228-B64248EC3DD5}" dt="2023-12-18T19:32:16.759" v="24657" actId="732"/>
          <ac:picMkLst>
            <pc:docMk/>
            <pc:sldMk cId="3016877886" sldId="298"/>
            <ac:picMk id="5" creationId="{F72EFEE1-0FF2-B92A-48F1-6E1AB229A7F6}"/>
          </ac:picMkLst>
        </pc:picChg>
      </pc:sldChg>
      <pc:sldChg chg="addSp delSp modSp new mod modClrScheme chgLayout">
        <pc:chgData name="Philipp Franke" userId="5278cbeecc215388" providerId="LiveId" clId="{04376350-C4E2-48EB-9228-B64248EC3DD5}" dt="2023-12-18T19:32:47.516" v="24662" actId="18131"/>
        <pc:sldMkLst>
          <pc:docMk/>
          <pc:sldMk cId="2569076006" sldId="299"/>
        </pc:sldMkLst>
        <pc:spChg chg="del mod ord">
          <ac:chgData name="Philipp Franke" userId="5278cbeecc215388" providerId="LiveId" clId="{04376350-C4E2-48EB-9228-B64248EC3DD5}" dt="2023-12-18T09:21:02.423" v="23858" actId="700"/>
          <ac:spMkLst>
            <pc:docMk/>
            <pc:sldMk cId="2569076006" sldId="299"/>
            <ac:spMk id="2" creationId="{7BDBFFBD-A906-DE92-FBAE-84D48826271C}"/>
          </ac:spMkLst>
        </pc:spChg>
        <pc:spChg chg="del">
          <ac:chgData name="Philipp Franke" userId="5278cbeecc215388" providerId="LiveId" clId="{04376350-C4E2-48EB-9228-B64248EC3DD5}" dt="2023-12-17T15:03:14.711" v="20368"/>
          <ac:spMkLst>
            <pc:docMk/>
            <pc:sldMk cId="2569076006" sldId="299"/>
            <ac:spMk id="3" creationId="{9DB30EC8-7CD9-9998-8AB5-35D7CA623ACA}"/>
          </ac:spMkLst>
        </pc:spChg>
        <pc:spChg chg="add del mod ord">
          <ac:chgData name="Philipp Franke" userId="5278cbeecc215388" providerId="LiveId" clId="{04376350-C4E2-48EB-9228-B64248EC3DD5}" dt="2023-12-18T09:22:31.622" v="23862" actId="700"/>
          <ac:spMkLst>
            <pc:docMk/>
            <pc:sldMk cId="2569076006" sldId="299"/>
            <ac:spMk id="3" creationId="{EBF48F47-66B8-8BEB-FB02-9AE378021267}"/>
          </ac:spMkLst>
        </pc:spChg>
        <pc:spChg chg="add del mod ord">
          <ac:chgData name="Philipp Franke" userId="5278cbeecc215388" providerId="LiveId" clId="{04376350-C4E2-48EB-9228-B64248EC3DD5}" dt="2023-12-18T11:12:36.210" v="23873" actId="700"/>
          <ac:spMkLst>
            <pc:docMk/>
            <pc:sldMk cId="2569076006" sldId="299"/>
            <ac:spMk id="4" creationId="{5E309852-B50F-FEF0-D9F1-5BAE0BBEA4EF}"/>
          </ac:spMkLst>
        </pc:spChg>
        <pc:spChg chg="add mod ord">
          <ac:chgData name="Philipp Franke" userId="5278cbeecc215388" providerId="LiveId" clId="{04376350-C4E2-48EB-9228-B64248EC3DD5}" dt="2023-12-18T11:12:36.210" v="23873" actId="700"/>
          <ac:spMkLst>
            <pc:docMk/>
            <pc:sldMk cId="2569076006" sldId="299"/>
            <ac:spMk id="6" creationId="{2FFA744E-5337-6703-B2A9-27EAA0E24B3A}"/>
          </ac:spMkLst>
        </pc:spChg>
        <pc:picChg chg="add mod ord modCrop">
          <ac:chgData name="Philipp Franke" userId="5278cbeecc215388" providerId="LiveId" clId="{04376350-C4E2-48EB-9228-B64248EC3DD5}" dt="2023-12-18T19:32:47.516" v="24662" actId="18131"/>
          <ac:picMkLst>
            <pc:docMk/>
            <pc:sldMk cId="2569076006" sldId="299"/>
            <ac:picMk id="5" creationId="{4C68EE3F-E5CC-D155-F006-43F7530394D7}"/>
          </ac:picMkLst>
        </pc:picChg>
      </pc:sldChg>
      <pc:sldChg chg="addSp delSp modSp new mod modClrScheme chgLayout">
        <pc:chgData name="Philipp Franke" userId="5278cbeecc215388" providerId="LiveId" clId="{04376350-C4E2-48EB-9228-B64248EC3DD5}" dt="2023-12-18T19:33:13.089" v="24667" actId="732"/>
        <pc:sldMkLst>
          <pc:docMk/>
          <pc:sldMk cId="818071631" sldId="300"/>
        </pc:sldMkLst>
        <pc:spChg chg="del mod ord">
          <ac:chgData name="Philipp Franke" userId="5278cbeecc215388" providerId="LiveId" clId="{04376350-C4E2-48EB-9228-B64248EC3DD5}" dt="2023-12-18T09:21:02.423" v="23858" actId="700"/>
          <ac:spMkLst>
            <pc:docMk/>
            <pc:sldMk cId="818071631" sldId="300"/>
            <ac:spMk id="2" creationId="{AF239A77-60FB-531C-44BC-0A2C5B0DA2EA}"/>
          </ac:spMkLst>
        </pc:spChg>
        <pc:spChg chg="del">
          <ac:chgData name="Philipp Franke" userId="5278cbeecc215388" providerId="LiveId" clId="{04376350-C4E2-48EB-9228-B64248EC3DD5}" dt="2023-12-17T15:03:25.133" v="20375"/>
          <ac:spMkLst>
            <pc:docMk/>
            <pc:sldMk cId="818071631" sldId="300"/>
            <ac:spMk id="3" creationId="{0B7C7774-83F9-CD2B-46CE-E06A8D12DE60}"/>
          </ac:spMkLst>
        </pc:spChg>
        <pc:spChg chg="add del mod ord">
          <ac:chgData name="Philipp Franke" userId="5278cbeecc215388" providerId="LiveId" clId="{04376350-C4E2-48EB-9228-B64248EC3DD5}" dt="2023-12-18T09:22:31.622" v="23862" actId="700"/>
          <ac:spMkLst>
            <pc:docMk/>
            <pc:sldMk cId="818071631" sldId="300"/>
            <ac:spMk id="3" creationId="{776A4971-6E36-573E-57D0-E579967239F4}"/>
          </ac:spMkLst>
        </pc:spChg>
        <pc:spChg chg="add del mod ord">
          <ac:chgData name="Philipp Franke" userId="5278cbeecc215388" providerId="LiveId" clId="{04376350-C4E2-48EB-9228-B64248EC3DD5}" dt="2023-12-18T11:12:36.210" v="23873" actId="700"/>
          <ac:spMkLst>
            <pc:docMk/>
            <pc:sldMk cId="818071631" sldId="300"/>
            <ac:spMk id="4" creationId="{D05987F0-DE04-2173-D596-9535E953DD14}"/>
          </ac:spMkLst>
        </pc:spChg>
        <pc:spChg chg="add mod ord">
          <ac:chgData name="Philipp Franke" userId="5278cbeecc215388" providerId="LiveId" clId="{04376350-C4E2-48EB-9228-B64248EC3DD5}" dt="2023-12-18T11:12:36.210" v="23873" actId="700"/>
          <ac:spMkLst>
            <pc:docMk/>
            <pc:sldMk cId="818071631" sldId="300"/>
            <ac:spMk id="6" creationId="{8DD6CD06-9672-9C4F-0B5B-7CD07C01A5BF}"/>
          </ac:spMkLst>
        </pc:spChg>
        <pc:picChg chg="add mod ord modCrop">
          <ac:chgData name="Philipp Franke" userId="5278cbeecc215388" providerId="LiveId" clId="{04376350-C4E2-48EB-9228-B64248EC3DD5}" dt="2023-12-18T19:33:13.089" v="24667" actId="732"/>
          <ac:picMkLst>
            <pc:docMk/>
            <pc:sldMk cId="818071631" sldId="300"/>
            <ac:picMk id="5" creationId="{F7E052ED-099E-AE58-EB75-39CCBF6DCF1E}"/>
          </ac:picMkLst>
        </pc:picChg>
      </pc:sldChg>
      <pc:sldChg chg="addSp delSp modSp new mod modClrScheme chgLayout">
        <pc:chgData name="Philipp Franke" userId="5278cbeecc215388" providerId="LiveId" clId="{04376350-C4E2-48EB-9228-B64248EC3DD5}" dt="2023-12-18T19:33:34.642" v="24673" actId="732"/>
        <pc:sldMkLst>
          <pc:docMk/>
          <pc:sldMk cId="3250674013" sldId="301"/>
        </pc:sldMkLst>
        <pc:spChg chg="del mod ord">
          <ac:chgData name="Philipp Franke" userId="5278cbeecc215388" providerId="LiveId" clId="{04376350-C4E2-48EB-9228-B64248EC3DD5}" dt="2023-12-18T09:21:02.423" v="23858" actId="700"/>
          <ac:spMkLst>
            <pc:docMk/>
            <pc:sldMk cId="3250674013" sldId="301"/>
            <ac:spMk id="2" creationId="{56688F0D-2145-7B3A-A965-310B09F8211E}"/>
          </ac:spMkLst>
        </pc:spChg>
        <pc:spChg chg="del">
          <ac:chgData name="Philipp Franke" userId="5278cbeecc215388" providerId="LiveId" clId="{04376350-C4E2-48EB-9228-B64248EC3DD5}" dt="2023-12-17T15:03:35.375" v="20382"/>
          <ac:spMkLst>
            <pc:docMk/>
            <pc:sldMk cId="3250674013" sldId="301"/>
            <ac:spMk id="3" creationId="{4367BDEB-A2F0-83D5-93DA-839B072BCE97}"/>
          </ac:spMkLst>
        </pc:spChg>
        <pc:spChg chg="add del mod ord">
          <ac:chgData name="Philipp Franke" userId="5278cbeecc215388" providerId="LiveId" clId="{04376350-C4E2-48EB-9228-B64248EC3DD5}" dt="2023-12-18T09:22:31.622" v="23862" actId="700"/>
          <ac:spMkLst>
            <pc:docMk/>
            <pc:sldMk cId="3250674013" sldId="301"/>
            <ac:spMk id="3" creationId="{F40D534A-D07E-BFB7-7CD4-FA11066441DB}"/>
          </ac:spMkLst>
        </pc:spChg>
        <pc:spChg chg="add del mod ord">
          <ac:chgData name="Philipp Franke" userId="5278cbeecc215388" providerId="LiveId" clId="{04376350-C4E2-48EB-9228-B64248EC3DD5}" dt="2023-12-18T11:12:36.210" v="23873" actId="700"/>
          <ac:spMkLst>
            <pc:docMk/>
            <pc:sldMk cId="3250674013" sldId="301"/>
            <ac:spMk id="4" creationId="{75B10BB8-7D7C-AEC2-CAF0-17104A9BCACC}"/>
          </ac:spMkLst>
        </pc:spChg>
        <pc:spChg chg="add mod ord">
          <ac:chgData name="Philipp Franke" userId="5278cbeecc215388" providerId="LiveId" clId="{04376350-C4E2-48EB-9228-B64248EC3DD5}" dt="2023-12-18T11:12:36.210" v="23873" actId="700"/>
          <ac:spMkLst>
            <pc:docMk/>
            <pc:sldMk cId="3250674013" sldId="301"/>
            <ac:spMk id="6" creationId="{3D452D73-5A79-DE08-00D9-DD8BCBE4E5A2}"/>
          </ac:spMkLst>
        </pc:spChg>
        <pc:picChg chg="add mod ord modCrop">
          <ac:chgData name="Philipp Franke" userId="5278cbeecc215388" providerId="LiveId" clId="{04376350-C4E2-48EB-9228-B64248EC3DD5}" dt="2023-12-18T19:33:34.642" v="24673" actId="732"/>
          <ac:picMkLst>
            <pc:docMk/>
            <pc:sldMk cId="3250674013" sldId="301"/>
            <ac:picMk id="5" creationId="{8D5E3FB6-6100-8788-6238-A5C986E9A974}"/>
          </ac:picMkLst>
        </pc:picChg>
      </pc:sldChg>
      <pc:sldChg chg="addSp delSp modSp new mod modClrScheme chgLayout">
        <pc:chgData name="Philipp Franke" userId="5278cbeecc215388" providerId="LiveId" clId="{04376350-C4E2-48EB-9228-B64248EC3DD5}" dt="2023-12-18T19:33:56.184" v="24678" actId="732"/>
        <pc:sldMkLst>
          <pc:docMk/>
          <pc:sldMk cId="1200511028" sldId="302"/>
        </pc:sldMkLst>
        <pc:spChg chg="del mod ord">
          <ac:chgData name="Philipp Franke" userId="5278cbeecc215388" providerId="LiveId" clId="{04376350-C4E2-48EB-9228-B64248EC3DD5}" dt="2023-12-18T09:21:02.423" v="23858" actId="700"/>
          <ac:spMkLst>
            <pc:docMk/>
            <pc:sldMk cId="1200511028" sldId="302"/>
            <ac:spMk id="2" creationId="{9BE9CBE7-DE3F-6E49-00DC-14F6F22C965C}"/>
          </ac:spMkLst>
        </pc:spChg>
        <pc:spChg chg="add del mod ord">
          <ac:chgData name="Philipp Franke" userId="5278cbeecc215388" providerId="LiveId" clId="{04376350-C4E2-48EB-9228-B64248EC3DD5}" dt="2023-12-18T09:22:31.622" v="23862" actId="700"/>
          <ac:spMkLst>
            <pc:docMk/>
            <pc:sldMk cId="1200511028" sldId="302"/>
            <ac:spMk id="3" creationId="{6137705B-D099-6D4B-AA28-B7C3090BB478}"/>
          </ac:spMkLst>
        </pc:spChg>
        <pc:spChg chg="del">
          <ac:chgData name="Philipp Franke" userId="5278cbeecc215388" providerId="LiveId" clId="{04376350-C4E2-48EB-9228-B64248EC3DD5}" dt="2023-12-17T15:03:43.913" v="20389"/>
          <ac:spMkLst>
            <pc:docMk/>
            <pc:sldMk cId="1200511028" sldId="302"/>
            <ac:spMk id="3" creationId="{84936908-E9B3-EA9F-EDFF-B828E44A1BC0}"/>
          </ac:spMkLst>
        </pc:spChg>
        <pc:spChg chg="add del mod ord">
          <ac:chgData name="Philipp Franke" userId="5278cbeecc215388" providerId="LiveId" clId="{04376350-C4E2-48EB-9228-B64248EC3DD5}" dt="2023-12-18T11:12:36.210" v="23873" actId="700"/>
          <ac:spMkLst>
            <pc:docMk/>
            <pc:sldMk cId="1200511028" sldId="302"/>
            <ac:spMk id="4" creationId="{FB1BBDBE-6C94-CDF0-8153-DB86B52B6127}"/>
          </ac:spMkLst>
        </pc:spChg>
        <pc:spChg chg="add mod ord">
          <ac:chgData name="Philipp Franke" userId="5278cbeecc215388" providerId="LiveId" clId="{04376350-C4E2-48EB-9228-B64248EC3DD5}" dt="2023-12-18T11:12:36.210" v="23873" actId="700"/>
          <ac:spMkLst>
            <pc:docMk/>
            <pc:sldMk cId="1200511028" sldId="302"/>
            <ac:spMk id="6" creationId="{6D65295F-A89C-0101-E09F-A7D0D214BB98}"/>
          </ac:spMkLst>
        </pc:spChg>
        <pc:picChg chg="add mod ord modCrop">
          <ac:chgData name="Philipp Franke" userId="5278cbeecc215388" providerId="LiveId" clId="{04376350-C4E2-48EB-9228-B64248EC3DD5}" dt="2023-12-18T19:33:56.184" v="24678" actId="732"/>
          <ac:picMkLst>
            <pc:docMk/>
            <pc:sldMk cId="1200511028" sldId="302"/>
            <ac:picMk id="5" creationId="{7C72D810-0A8B-6470-8965-65CA28620AA5}"/>
          </ac:picMkLst>
        </pc:picChg>
      </pc:sldChg>
      <pc:sldChg chg="addSp delSp modSp new mod modClrScheme chgLayout">
        <pc:chgData name="Philipp Franke" userId="5278cbeecc215388" providerId="LiveId" clId="{04376350-C4E2-48EB-9228-B64248EC3DD5}" dt="2023-12-18T19:34:19.116" v="24683" actId="732"/>
        <pc:sldMkLst>
          <pc:docMk/>
          <pc:sldMk cId="3403638003" sldId="303"/>
        </pc:sldMkLst>
        <pc:spChg chg="del mod ord">
          <ac:chgData name="Philipp Franke" userId="5278cbeecc215388" providerId="LiveId" clId="{04376350-C4E2-48EB-9228-B64248EC3DD5}" dt="2023-12-18T09:21:02.423" v="23858" actId="700"/>
          <ac:spMkLst>
            <pc:docMk/>
            <pc:sldMk cId="3403638003" sldId="303"/>
            <ac:spMk id="2" creationId="{ABAA62BB-46BB-1EC1-4FAE-0F4EB3BD10EC}"/>
          </ac:spMkLst>
        </pc:spChg>
        <pc:spChg chg="add del mod ord">
          <ac:chgData name="Philipp Franke" userId="5278cbeecc215388" providerId="LiveId" clId="{04376350-C4E2-48EB-9228-B64248EC3DD5}" dt="2023-12-18T09:22:31.622" v="23862" actId="700"/>
          <ac:spMkLst>
            <pc:docMk/>
            <pc:sldMk cId="3403638003" sldId="303"/>
            <ac:spMk id="3" creationId="{3B7967E4-6A20-E87E-C3D6-4F6E817C6858}"/>
          </ac:spMkLst>
        </pc:spChg>
        <pc:spChg chg="del">
          <ac:chgData name="Philipp Franke" userId="5278cbeecc215388" providerId="LiveId" clId="{04376350-C4E2-48EB-9228-B64248EC3DD5}" dt="2023-12-17T15:03:54.518" v="20396"/>
          <ac:spMkLst>
            <pc:docMk/>
            <pc:sldMk cId="3403638003" sldId="303"/>
            <ac:spMk id="3" creationId="{91A60BFC-287A-F9B0-20AB-64531D45A344}"/>
          </ac:spMkLst>
        </pc:spChg>
        <pc:spChg chg="add del mod ord">
          <ac:chgData name="Philipp Franke" userId="5278cbeecc215388" providerId="LiveId" clId="{04376350-C4E2-48EB-9228-B64248EC3DD5}" dt="2023-12-18T11:12:36.210" v="23873" actId="700"/>
          <ac:spMkLst>
            <pc:docMk/>
            <pc:sldMk cId="3403638003" sldId="303"/>
            <ac:spMk id="4" creationId="{31901991-F6ED-3ACA-43BD-66D2806D7209}"/>
          </ac:spMkLst>
        </pc:spChg>
        <pc:spChg chg="add mod ord">
          <ac:chgData name="Philipp Franke" userId="5278cbeecc215388" providerId="LiveId" clId="{04376350-C4E2-48EB-9228-B64248EC3DD5}" dt="2023-12-18T11:12:36.210" v="23873" actId="700"/>
          <ac:spMkLst>
            <pc:docMk/>
            <pc:sldMk cId="3403638003" sldId="303"/>
            <ac:spMk id="6" creationId="{775BA83D-90E0-E708-B72C-65C49E344E78}"/>
          </ac:spMkLst>
        </pc:spChg>
        <pc:picChg chg="add mod ord modCrop">
          <ac:chgData name="Philipp Franke" userId="5278cbeecc215388" providerId="LiveId" clId="{04376350-C4E2-48EB-9228-B64248EC3DD5}" dt="2023-12-18T19:34:19.116" v="24683" actId="732"/>
          <ac:picMkLst>
            <pc:docMk/>
            <pc:sldMk cId="3403638003" sldId="303"/>
            <ac:picMk id="5" creationId="{3367B900-9886-E2EE-3068-C3245E0DD1A9}"/>
          </ac:picMkLst>
        </pc:picChg>
      </pc:sldChg>
      <pc:sldChg chg="addSp delSp modSp new mod modClrScheme chgLayout">
        <pc:chgData name="Philipp Franke" userId="5278cbeecc215388" providerId="LiveId" clId="{04376350-C4E2-48EB-9228-B64248EC3DD5}" dt="2023-12-18T19:34:40.191" v="24688" actId="732"/>
        <pc:sldMkLst>
          <pc:docMk/>
          <pc:sldMk cId="1453071813" sldId="304"/>
        </pc:sldMkLst>
        <pc:spChg chg="del mod ord">
          <ac:chgData name="Philipp Franke" userId="5278cbeecc215388" providerId="LiveId" clId="{04376350-C4E2-48EB-9228-B64248EC3DD5}" dt="2023-12-18T09:21:02.423" v="23858" actId="700"/>
          <ac:spMkLst>
            <pc:docMk/>
            <pc:sldMk cId="1453071813" sldId="304"/>
            <ac:spMk id="2" creationId="{22331D21-A47E-2633-DACD-EC2A71BD49FC}"/>
          </ac:spMkLst>
        </pc:spChg>
        <pc:spChg chg="add del mod ord">
          <ac:chgData name="Philipp Franke" userId="5278cbeecc215388" providerId="LiveId" clId="{04376350-C4E2-48EB-9228-B64248EC3DD5}" dt="2023-12-18T09:22:31.622" v="23862" actId="700"/>
          <ac:spMkLst>
            <pc:docMk/>
            <pc:sldMk cId="1453071813" sldId="304"/>
            <ac:spMk id="3" creationId="{20D17D53-E5F3-A176-A2B1-4AB6CA5CD95A}"/>
          </ac:spMkLst>
        </pc:spChg>
        <pc:spChg chg="del">
          <ac:chgData name="Philipp Franke" userId="5278cbeecc215388" providerId="LiveId" clId="{04376350-C4E2-48EB-9228-B64248EC3DD5}" dt="2023-12-17T15:04:04.128" v="20403"/>
          <ac:spMkLst>
            <pc:docMk/>
            <pc:sldMk cId="1453071813" sldId="304"/>
            <ac:spMk id="3" creationId="{FBD21361-BABB-EADB-4153-EC487C3AEED9}"/>
          </ac:spMkLst>
        </pc:spChg>
        <pc:spChg chg="add del mod ord">
          <ac:chgData name="Philipp Franke" userId="5278cbeecc215388" providerId="LiveId" clId="{04376350-C4E2-48EB-9228-B64248EC3DD5}" dt="2023-12-18T11:12:36.210" v="23873" actId="700"/>
          <ac:spMkLst>
            <pc:docMk/>
            <pc:sldMk cId="1453071813" sldId="304"/>
            <ac:spMk id="4" creationId="{ADC84155-A0CC-AE8B-B618-17D111870996}"/>
          </ac:spMkLst>
        </pc:spChg>
        <pc:spChg chg="add mod ord">
          <ac:chgData name="Philipp Franke" userId="5278cbeecc215388" providerId="LiveId" clId="{04376350-C4E2-48EB-9228-B64248EC3DD5}" dt="2023-12-18T11:12:36.210" v="23873" actId="700"/>
          <ac:spMkLst>
            <pc:docMk/>
            <pc:sldMk cId="1453071813" sldId="304"/>
            <ac:spMk id="6" creationId="{332FED50-8140-71EE-A00A-C46021399FA6}"/>
          </ac:spMkLst>
        </pc:spChg>
        <pc:picChg chg="add mod ord modCrop">
          <ac:chgData name="Philipp Franke" userId="5278cbeecc215388" providerId="LiveId" clId="{04376350-C4E2-48EB-9228-B64248EC3DD5}" dt="2023-12-18T19:34:40.191" v="24688" actId="732"/>
          <ac:picMkLst>
            <pc:docMk/>
            <pc:sldMk cId="1453071813" sldId="304"/>
            <ac:picMk id="5" creationId="{5969D69C-D37D-893D-CBDF-8CA1D9506151}"/>
          </ac:picMkLst>
        </pc:picChg>
      </pc:sldChg>
      <pc:sldChg chg="addSp delSp modSp new mod modClrScheme chgLayout">
        <pc:chgData name="Philipp Franke" userId="5278cbeecc215388" providerId="LiveId" clId="{04376350-C4E2-48EB-9228-B64248EC3DD5}" dt="2023-12-18T19:35:19.200" v="24694" actId="18131"/>
        <pc:sldMkLst>
          <pc:docMk/>
          <pc:sldMk cId="292245149" sldId="305"/>
        </pc:sldMkLst>
        <pc:spChg chg="del mod ord">
          <ac:chgData name="Philipp Franke" userId="5278cbeecc215388" providerId="LiveId" clId="{04376350-C4E2-48EB-9228-B64248EC3DD5}" dt="2023-12-18T09:21:02.423" v="23858" actId="700"/>
          <ac:spMkLst>
            <pc:docMk/>
            <pc:sldMk cId="292245149" sldId="305"/>
            <ac:spMk id="2" creationId="{D5BC4EC1-2B94-8DC7-F734-F5D2D0F6F13D}"/>
          </ac:spMkLst>
        </pc:spChg>
        <pc:spChg chg="del">
          <ac:chgData name="Philipp Franke" userId="5278cbeecc215388" providerId="LiveId" clId="{04376350-C4E2-48EB-9228-B64248EC3DD5}" dt="2023-12-17T15:04:14.800" v="20410"/>
          <ac:spMkLst>
            <pc:docMk/>
            <pc:sldMk cId="292245149" sldId="305"/>
            <ac:spMk id="3" creationId="{02CFEBB3-74DC-A061-BDDA-0386FF459299}"/>
          </ac:spMkLst>
        </pc:spChg>
        <pc:spChg chg="add del mod ord">
          <ac:chgData name="Philipp Franke" userId="5278cbeecc215388" providerId="LiveId" clId="{04376350-C4E2-48EB-9228-B64248EC3DD5}" dt="2023-12-18T09:22:31.622" v="23862" actId="700"/>
          <ac:spMkLst>
            <pc:docMk/>
            <pc:sldMk cId="292245149" sldId="305"/>
            <ac:spMk id="3" creationId="{D1B0257E-1404-F89B-68F3-5BDFD797CF4A}"/>
          </ac:spMkLst>
        </pc:spChg>
        <pc:spChg chg="add del mod ord">
          <ac:chgData name="Philipp Franke" userId="5278cbeecc215388" providerId="LiveId" clId="{04376350-C4E2-48EB-9228-B64248EC3DD5}" dt="2023-12-18T11:12:36.210" v="23873" actId="700"/>
          <ac:spMkLst>
            <pc:docMk/>
            <pc:sldMk cId="292245149" sldId="305"/>
            <ac:spMk id="4" creationId="{FF4A78D8-C186-6DBE-54A9-85B288EFF529}"/>
          </ac:spMkLst>
        </pc:spChg>
        <pc:spChg chg="add mod ord">
          <ac:chgData name="Philipp Franke" userId="5278cbeecc215388" providerId="LiveId" clId="{04376350-C4E2-48EB-9228-B64248EC3DD5}" dt="2023-12-18T11:12:36.210" v="23873" actId="700"/>
          <ac:spMkLst>
            <pc:docMk/>
            <pc:sldMk cId="292245149" sldId="305"/>
            <ac:spMk id="6" creationId="{35DE4962-B09B-D30A-F21C-3BEEC8DDAE5C}"/>
          </ac:spMkLst>
        </pc:spChg>
        <pc:picChg chg="add mod ord modCrop">
          <ac:chgData name="Philipp Franke" userId="5278cbeecc215388" providerId="LiveId" clId="{04376350-C4E2-48EB-9228-B64248EC3DD5}" dt="2023-12-18T19:35:19.200" v="24694" actId="18131"/>
          <ac:picMkLst>
            <pc:docMk/>
            <pc:sldMk cId="292245149" sldId="305"/>
            <ac:picMk id="5" creationId="{A93DDFB2-3EEC-2AF0-3FFC-645779E1CB12}"/>
          </ac:picMkLst>
        </pc:picChg>
      </pc:sldChg>
      <pc:sldChg chg="addSp delSp modSp new mod modClrScheme chgLayout">
        <pc:chgData name="Philipp Franke" userId="5278cbeecc215388" providerId="LiveId" clId="{04376350-C4E2-48EB-9228-B64248EC3DD5}" dt="2023-12-18T19:35:41.406" v="24699" actId="732"/>
        <pc:sldMkLst>
          <pc:docMk/>
          <pc:sldMk cId="2596708285" sldId="306"/>
        </pc:sldMkLst>
        <pc:spChg chg="del mod ord">
          <ac:chgData name="Philipp Franke" userId="5278cbeecc215388" providerId="LiveId" clId="{04376350-C4E2-48EB-9228-B64248EC3DD5}" dt="2023-12-18T09:21:02.423" v="23858" actId="700"/>
          <ac:spMkLst>
            <pc:docMk/>
            <pc:sldMk cId="2596708285" sldId="306"/>
            <ac:spMk id="2" creationId="{47F870F9-86F7-9C7A-3B50-1AAB69BE12BA}"/>
          </ac:spMkLst>
        </pc:spChg>
        <pc:spChg chg="add del mod ord">
          <ac:chgData name="Philipp Franke" userId="5278cbeecc215388" providerId="LiveId" clId="{04376350-C4E2-48EB-9228-B64248EC3DD5}" dt="2023-12-18T09:22:31.622" v="23862" actId="700"/>
          <ac:spMkLst>
            <pc:docMk/>
            <pc:sldMk cId="2596708285" sldId="306"/>
            <ac:spMk id="3" creationId="{7820F178-A6A0-5EB6-C767-EE218EC36BEF}"/>
          </ac:spMkLst>
        </pc:spChg>
        <pc:spChg chg="del">
          <ac:chgData name="Philipp Franke" userId="5278cbeecc215388" providerId="LiveId" clId="{04376350-C4E2-48EB-9228-B64248EC3DD5}" dt="2023-12-17T15:04:22.963" v="20417"/>
          <ac:spMkLst>
            <pc:docMk/>
            <pc:sldMk cId="2596708285" sldId="306"/>
            <ac:spMk id="3" creationId="{B17F4DE5-5876-572E-B0ED-D61021663896}"/>
          </ac:spMkLst>
        </pc:spChg>
        <pc:spChg chg="add del mod ord">
          <ac:chgData name="Philipp Franke" userId="5278cbeecc215388" providerId="LiveId" clId="{04376350-C4E2-48EB-9228-B64248EC3DD5}" dt="2023-12-18T11:12:36.210" v="23873" actId="700"/>
          <ac:spMkLst>
            <pc:docMk/>
            <pc:sldMk cId="2596708285" sldId="306"/>
            <ac:spMk id="4" creationId="{548148F7-9CC8-6A36-6552-B5522C86E1BD}"/>
          </ac:spMkLst>
        </pc:spChg>
        <pc:spChg chg="add mod ord">
          <ac:chgData name="Philipp Franke" userId="5278cbeecc215388" providerId="LiveId" clId="{04376350-C4E2-48EB-9228-B64248EC3DD5}" dt="2023-12-18T11:12:36.210" v="23873" actId="700"/>
          <ac:spMkLst>
            <pc:docMk/>
            <pc:sldMk cId="2596708285" sldId="306"/>
            <ac:spMk id="6" creationId="{A8AB04EB-E7DC-FD5A-FFB7-0BB04279AD50}"/>
          </ac:spMkLst>
        </pc:spChg>
        <pc:picChg chg="add mod ord modCrop">
          <ac:chgData name="Philipp Franke" userId="5278cbeecc215388" providerId="LiveId" clId="{04376350-C4E2-48EB-9228-B64248EC3DD5}" dt="2023-12-18T19:35:41.406" v="24699" actId="732"/>
          <ac:picMkLst>
            <pc:docMk/>
            <pc:sldMk cId="2596708285" sldId="306"/>
            <ac:picMk id="5" creationId="{07F5EC34-4E35-4758-934D-AF369F6293E3}"/>
          </ac:picMkLst>
        </pc:picChg>
      </pc:sldChg>
      <pc:sldChg chg="addSp modSp add mod modShow">
        <pc:chgData name="Philipp Franke" userId="5278cbeecc215388" providerId="LiveId" clId="{04376350-C4E2-48EB-9228-B64248EC3DD5}" dt="2023-12-18T19:02:15.123" v="24405" actId="729"/>
        <pc:sldMkLst>
          <pc:docMk/>
          <pc:sldMk cId="1763617091" sldId="307"/>
        </pc:sldMkLst>
        <pc:spChg chg="add mod">
          <ac:chgData name="Philipp Franke" userId="5278cbeecc215388" providerId="LiveId" clId="{04376350-C4E2-48EB-9228-B64248EC3DD5}" dt="2023-12-18T11:38:13.844" v="23926"/>
          <ac:spMkLst>
            <pc:docMk/>
            <pc:sldMk cId="1763617091" sldId="307"/>
            <ac:spMk id="3" creationId="{12745AE3-1320-A653-C612-AF25DA2E9359}"/>
          </ac:spMkLst>
        </pc:spChg>
        <pc:spChg chg="add mod">
          <ac:chgData name="Philipp Franke" userId="5278cbeecc215388" providerId="LiveId" clId="{04376350-C4E2-48EB-9228-B64248EC3DD5}" dt="2023-12-18T11:38:13.844" v="23926"/>
          <ac:spMkLst>
            <pc:docMk/>
            <pc:sldMk cId="1763617091" sldId="307"/>
            <ac:spMk id="14" creationId="{20A6D259-C9D8-64EE-AF40-B609A8F7FBDB}"/>
          </ac:spMkLst>
        </pc:spChg>
      </pc:sldChg>
      <pc:sldChg chg="addSp delSp modSp new mod modShow">
        <pc:chgData name="Philipp Franke" userId="5278cbeecc215388" providerId="LiveId" clId="{04376350-C4E2-48EB-9228-B64248EC3DD5}" dt="2023-12-19T08:43:13.462" v="24922" actId="729"/>
        <pc:sldMkLst>
          <pc:docMk/>
          <pc:sldMk cId="3161031310" sldId="308"/>
        </pc:sldMkLst>
        <pc:spChg chg="del">
          <ac:chgData name="Philipp Franke" userId="5278cbeecc215388" providerId="LiveId" clId="{04376350-C4E2-48EB-9228-B64248EC3DD5}" dt="2023-12-18T19:57:48.714" v="24864"/>
          <ac:spMkLst>
            <pc:docMk/>
            <pc:sldMk cId="3161031310" sldId="308"/>
            <ac:spMk id="3" creationId="{8DA11AF8-DE09-B849-ED5C-DF0BB4EC920E}"/>
          </ac:spMkLst>
        </pc:spChg>
        <pc:picChg chg="add mod">
          <ac:chgData name="Philipp Franke" userId="5278cbeecc215388" providerId="LiveId" clId="{04376350-C4E2-48EB-9228-B64248EC3DD5}" dt="2023-12-18T19:58:03.494" v="24870" actId="1076"/>
          <ac:picMkLst>
            <pc:docMk/>
            <pc:sldMk cId="3161031310" sldId="308"/>
            <ac:picMk id="5" creationId="{F1513EAC-F84B-F30A-BBE3-DB77E2426E27}"/>
          </ac:picMkLst>
        </pc:picChg>
      </pc:sldChg>
      <pc:sldMasterChg chg="modSldLayout sldLayoutOrd">
        <pc:chgData name="Philipp Franke" userId="5278cbeecc215388" providerId="LiveId" clId="{04376350-C4E2-48EB-9228-B64248EC3DD5}" dt="2023-12-18T11:10:07.915" v="23867" actId="14100"/>
        <pc:sldMasterMkLst>
          <pc:docMk/>
          <pc:sldMasterMk cId="3432402476" sldId="2147483648"/>
        </pc:sldMasterMkLst>
        <pc:sldLayoutChg chg="addSp delSp modSp mod">
          <pc:chgData name="Philipp Franke" userId="5278cbeecc215388" providerId="LiveId" clId="{04376350-C4E2-48EB-9228-B64248EC3DD5}" dt="2023-12-18T09:17:51.660" v="23807" actId="14100"/>
          <pc:sldLayoutMkLst>
            <pc:docMk/>
            <pc:sldMasterMk cId="3432402476" sldId="2147483648"/>
            <pc:sldLayoutMk cId="4160702394" sldId="2147483650"/>
          </pc:sldLayoutMkLst>
          <pc:spChg chg="mod">
            <ac:chgData name="Philipp Franke" userId="5278cbeecc215388" providerId="LiveId" clId="{04376350-C4E2-48EB-9228-B64248EC3DD5}" dt="2023-12-18T09:17:51.660" v="23807" actId="14100"/>
            <ac:spMkLst>
              <pc:docMk/>
              <pc:sldMasterMk cId="3432402476" sldId="2147483648"/>
              <pc:sldLayoutMk cId="4160702394" sldId="2147483650"/>
              <ac:spMk id="3" creationId="{EF213F97-B37B-2C38-E320-DE65DF536BFF}"/>
            </ac:spMkLst>
          </pc:spChg>
          <pc:picChg chg="add del mod modCrop">
            <ac:chgData name="Philipp Franke" userId="5278cbeecc215388" providerId="LiveId" clId="{04376350-C4E2-48EB-9228-B64248EC3DD5}" dt="2023-12-18T09:14:00.899" v="23767" actId="478"/>
            <ac:picMkLst>
              <pc:docMk/>
              <pc:sldMasterMk cId="3432402476" sldId="2147483648"/>
              <pc:sldLayoutMk cId="4160702394" sldId="2147483650"/>
              <ac:picMk id="8" creationId="{21480317-22D4-CC30-B489-2772C62CC9E4}"/>
            </ac:picMkLst>
          </pc:picChg>
          <pc:picChg chg="add del">
            <ac:chgData name="Philipp Franke" userId="5278cbeecc215388" providerId="LiveId" clId="{04376350-C4E2-48EB-9228-B64248EC3DD5}" dt="2023-12-18T08:08:08.994" v="23766" actId="22"/>
            <ac:picMkLst>
              <pc:docMk/>
              <pc:sldMasterMk cId="3432402476" sldId="2147483648"/>
              <pc:sldLayoutMk cId="4160702394" sldId="2147483650"/>
              <ac:picMk id="10" creationId="{44DB19B1-E6DC-0095-3DF2-78967B6E762A}"/>
            </ac:picMkLst>
          </pc:picChg>
          <pc:picChg chg="add mod">
            <ac:chgData name="Philipp Franke" userId="5278cbeecc215388" providerId="LiveId" clId="{04376350-C4E2-48EB-9228-B64248EC3DD5}" dt="2023-12-18T09:14:31.272" v="23773" actId="14100"/>
            <ac:picMkLst>
              <pc:docMk/>
              <pc:sldMasterMk cId="3432402476" sldId="2147483648"/>
              <pc:sldLayoutMk cId="4160702394" sldId="2147483650"/>
              <ac:picMk id="12" creationId="{78D4E109-4997-5865-AD0D-0093F0947DC3}"/>
            </ac:picMkLst>
          </pc:picChg>
        </pc:sldLayoutChg>
        <pc:sldLayoutChg chg="addSp delSp modSp mod">
          <pc:chgData name="Philipp Franke" userId="5278cbeecc215388" providerId="LiveId" clId="{04376350-C4E2-48EB-9228-B64248EC3DD5}" dt="2023-12-18T09:18:12.501" v="23812"/>
          <pc:sldLayoutMkLst>
            <pc:docMk/>
            <pc:sldMasterMk cId="3432402476" sldId="2147483648"/>
            <pc:sldLayoutMk cId="2943841724" sldId="2147483660"/>
          </pc:sldLayoutMkLst>
          <pc:spChg chg="del mod">
            <ac:chgData name="Philipp Franke" userId="5278cbeecc215388" providerId="LiveId" clId="{04376350-C4E2-48EB-9228-B64248EC3DD5}" dt="2023-12-18T09:18:11.573" v="23811" actId="478"/>
            <ac:spMkLst>
              <pc:docMk/>
              <pc:sldMasterMk cId="3432402476" sldId="2147483648"/>
              <pc:sldLayoutMk cId="2943841724" sldId="2147483660"/>
              <ac:spMk id="3" creationId="{EF213F97-B37B-2C38-E320-DE65DF536BFF}"/>
            </ac:spMkLst>
          </pc:spChg>
          <pc:spChg chg="add del mod">
            <ac:chgData name="Philipp Franke" userId="5278cbeecc215388" providerId="LiveId" clId="{04376350-C4E2-48EB-9228-B64248EC3DD5}" dt="2023-12-18T09:18:09.953" v="23810" actId="478"/>
            <ac:spMkLst>
              <pc:docMk/>
              <pc:sldMasterMk cId="3432402476" sldId="2147483648"/>
              <pc:sldLayoutMk cId="2943841724" sldId="2147483660"/>
              <ac:spMk id="9" creationId="{39207645-F369-72EA-009F-1FA1D61DBD69}"/>
            </ac:spMkLst>
          </pc:spChg>
          <pc:spChg chg="add mod">
            <ac:chgData name="Philipp Franke" userId="5278cbeecc215388" providerId="LiveId" clId="{04376350-C4E2-48EB-9228-B64248EC3DD5}" dt="2023-12-18T09:18:12.501" v="23812"/>
            <ac:spMkLst>
              <pc:docMk/>
              <pc:sldMasterMk cId="3432402476" sldId="2147483648"/>
              <pc:sldLayoutMk cId="2943841724" sldId="2147483660"/>
              <ac:spMk id="10" creationId="{C021DF68-954E-4DB9-ED75-363A5AB2E4EB}"/>
            </ac:spMkLst>
          </pc:spChg>
          <pc:picChg chg="add mod">
            <ac:chgData name="Philipp Franke" userId="5278cbeecc215388" providerId="LiveId" clId="{04376350-C4E2-48EB-9228-B64248EC3DD5}" dt="2023-12-18T09:15:01.013" v="23780" actId="14100"/>
            <ac:picMkLst>
              <pc:docMk/>
              <pc:sldMasterMk cId="3432402476" sldId="2147483648"/>
              <pc:sldLayoutMk cId="2943841724" sldId="2147483660"/>
              <ac:picMk id="8" creationId="{71EA4916-F0C8-48FA-5376-45DCC1868A29}"/>
            </ac:picMkLst>
          </pc:picChg>
          <pc:picChg chg="del">
            <ac:chgData name="Philipp Franke" userId="5278cbeecc215388" providerId="LiveId" clId="{04376350-C4E2-48EB-9228-B64248EC3DD5}" dt="2023-12-18T09:14:49.427" v="23775" actId="478"/>
            <ac:picMkLst>
              <pc:docMk/>
              <pc:sldMasterMk cId="3432402476" sldId="2147483648"/>
              <pc:sldLayoutMk cId="2943841724" sldId="2147483660"/>
              <ac:picMk id="12" creationId="{78D4E109-4997-5865-AD0D-0093F0947DC3}"/>
            </ac:picMkLst>
          </pc:picChg>
        </pc:sldLayoutChg>
        <pc:sldLayoutChg chg="addSp delSp modSp mod">
          <pc:chgData name="Philipp Franke" userId="5278cbeecc215388" providerId="LiveId" clId="{04376350-C4E2-48EB-9228-B64248EC3DD5}" dt="2023-12-18T09:18:21.052" v="23814"/>
          <pc:sldLayoutMkLst>
            <pc:docMk/>
            <pc:sldMasterMk cId="3432402476" sldId="2147483648"/>
            <pc:sldLayoutMk cId="1083199645" sldId="2147483661"/>
          </pc:sldLayoutMkLst>
          <pc:spChg chg="del">
            <ac:chgData name="Philipp Franke" userId="5278cbeecc215388" providerId="LiveId" clId="{04376350-C4E2-48EB-9228-B64248EC3DD5}" dt="2023-12-18T09:18:20.646" v="23813" actId="478"/>
            <ac:spMkLst>
              <pc:docMk/>
              <pc:sldMasterMk cId="3432402476" sldId="2147483648"/>
              <pc:sldLayoutMk cId="1083199645" sldId="2147483661"/>
              <ac:spMk id="3" creationId="{EF213F97-B37B-2C38-E320-DE65DF536BFF}"/>
            </ac:spMkLst>
          </pc:spChg>
          <pc:spChg chg="add mod">
            <ac:chgData name="Philipp Franke" userId="5278cbeecc215388" providerId="LiveId" clId="{04376350-C4E2-48EB-9228-B64248EC3DD5}" dt="2023-12-18T09:18:21.052" v="23814"/>
            <ac:spMkLst>
              <pc:docMk/>
              <pc:sldMasterMk cId="3432402476" sldId="2147483648"/>
              <pc:sldLayoutMk cId="1083199645" sldId="2147483661"/>
              <ac:spMk id="10" creationId="{1BEB1E35-F160-2900-6A95-2B8666F6BF8A}"/>
            </ac:spMkLst>
          </pc:spChg>
          <pc:picChg chg="del">
            <ac:chgData name="Philipp Franke" userId="5278cbeecc215388" providerId="LiveId" clId="{04376350-C4E2-48EB-9228-B64248EC3DD5}" dt="2023-12-18T09:16:11.082" v="23781" actId="478"/>
            <ac:picMkLst>
              <pc:docMk/>
              <pc:sldMasterMk cId="3432402476" sldId="2147483648"/>
              <pc:sldLayoutMk cId="1083199645" sldId="2147483661"/>
              <ac:picMk id="8" creationId="{71EA4916-F0C8-48FA-5376-45DCC1868A29}"/>
            </ac:picMkLst>
          </pc:picChg>
          <pc:picChg chg="add mod">
            <ac:chgData name="Philipp Franke" userId="5278cbeecc215388" providerId="LiveId" clId="{04376350-C4E2-48EB-9228-B64248EC3DD5}" dt="2023-12-18T09:16:24.178" v="23786" actId="14100"/>
            <ac:picMkLst>
              <pc:docMk/>
              <pc:sldMasterMk cId="3432402476" sldId="2147483648"/>
              <pc:sldLayoutMk cId="1083199645" sldId="2147483661"/>
              <ac:picMk id="9" creationId="{E3FAF513-DF01-D12A-9B29-5A19179019DF}"/>
            </ac:picMkLst>
          </pc:picChg>
        </pc:sldLayoutChg>
        <pc:sldLayoutChg chg="addSp delSp modSp mod">
          <pc:chgData name="Philipp Franke" userId="5278cbeecc215388" providerId="LiveId" clId="{04376350-C4E2-48EB-9228-B64248EC3DD5}" dt="2023-12-18T09:18:27.611" v="23817"/>
          <pc:sldLayoutMkLst>
            <pc:docMk/>
            <pc:sldMasterMk cId="3432402476" sldId="2147483648"/>
            <pc:sldLayoutMk cId="1980402626" sldId="2147483662"/>
          </pc:sldLayoutMkLst>
          <pc:spChg chg="del mod">
            <ac:chgData name="Philipp Franke" userId="5278cbeecc215388" providerId="LiveId" clId="{04376350-C4E2-48EB-9228-B64248EC3DD5}" dt="2023-12-18T09:18:27.281" v="23816" actId="478"/>
            <ac:spMkLst>
              <pc:docMk/>
              <pc:sldMasterMk cId="3432402476" sldId="2147483648"/>
              <pc:sldLayoutMk cId="1980402626" sldId="2147483662"/>
              <ac:spMk id="3" creationId="{EF213F97-B37B-2C38-E320-DE65DF536BFF}"/>
            </ac:spMkLst>
          </pc:spChg>
          <pc:spChg chg="add mod">
            <ac:chgData name="Philipp Franke" userId="5278cbeecc215388" providerId="LiveId" clId="{04376350-C4E2-48EB-9228-B64248EC3DD5}" dt="2023-12-18T09:18:27.611" v="23817"/>
            <ac:spMkLst>
              <pc:docMk/>
              <pc:sldMasterMk cId="3432402476" sldId="2147483648"/>
              <pc:sldLayoutMk cId="1980402626" sldId="2147483662"/>
              <ac:spMk id="10" creationId="{C6356494-27D6-473A-AC20-4DB64432947F}"/>
            </ac:spMkLst>
          </pc:spChg>
          <pc:picChg chg="add mod">
            <ac:chgData name="Philipp Franke" userId="5278cbeecc215388" providerId="LiveId" clId="{04376350-C4E2-48EB-9228-B64248EC3DD5}" dt="2023-12-18T09:16:37.325" v="23792" actId="14100"/>
            <ac:picMkLst>
              <pc:docMk/>
              <pc:sldMasterMk cId="3432402476" sldId="2147483648"/>
              <pc:sldLayoutMk cId="1980402626" sldId="2147483662"/>
              <ac:picMk id="8" creationId="{66D03CBF-1281-1428-AEDF-A90EAC88662F}"/>
            </ac:picMkLst>
          </pc:picChg>
          <pc:picChg chg="del">
            <ac:chgData name="Philipp Franke" userId="5278cbeecc215388" providerId="LiveId" clId="{04376350-C4E2-48EB-9228-B64248EC3DD5}" dt="2023-12-18T09:16:29.069" v="23787" actId="478"/>
            <ac:picMkLst>
              <pc:docMk/>
              <pc:sldMasterMk cId="3432402476" sldId="2147483648"/>
              <pc:sldLayoutMk cId="1980402626" sldId="2147483662"/>
              <ac:picMk id="9" creationId="{E3FAF513-DF01-D12A-9B29-5A19179019DF}"/>
            </ac:picMkLst>
          </pc:picChg>
        </pc:sldLayoutChg>
        <pc:sldLayoutChg chg="addSp delSp modSp mod">
          <pc:chgData name="Philipp Franke" userId="5278cbeecc215388" providerId="LiveId" clId="{04376350-C4E2-48EB-9228-B64248EC3DD5}" dt="2023-12-18T09:18:32.271" v="23819"/>
          <pc:sldLayoutMkLst>
            <pc:docMk/>
            <pc:sldMasterMk cId="3432402476" sldId="2147483648"/>
            <pc:sldLayoutMk cId="1195058847" sldId="2147483663"/>
          </pc:sldLayoutMkLst>
          <pc:spChg chg="del">
            <ac:chgData name="Philipp Franke" userId="5278cbeecc215388" providerId="LiveId" clId="{04376350-C4E2-48EB-9228-B64248EC3DD5}" dt="2023-12-18T09:18:31.925" v="23818" actId="478"/>
            <ac:spMkLst>
              <pc:docMk/>
              <pc:sldMasterMk cId="3432402476" sldId="2147483648"/>
              <pc:sldLayoutMk cId="1195058847" sldId="2147483663"/>
              <ac:spMk id="3" creationId="{EF213F97-B37B-2C38-E320-DE65DF536BFF}"/>
            </ac:spMkLst>
          </pc:spChg>
          <pc:spChg chg="add mod">
            <ac:chgData name="Philipp Franke" userId="5278cbeecc215388" providerId="LiveId" clId="{04376350-C4E2-48EB-9228-B64248EC3DD5}" dt="2023-12-18T09:18:32.271" v="23819"/>
            <ac:spMkLst>
              <pc:docMk/>
              <pc:sldMasterMk cId="3432402476" sldId="2147483648"/>
              <pc:sldLayoutMk cId="1195058847" sldId="2147483663"/>
              <ac:spMk id="10" creationId="{DB973383-DBB1-2011-BB30-B7770D19D875}"/>
            </ac:spMkLst>
          </pc:spChg>
          <pc:picChg chg="del">
            <ac:chgData name="Philipp Franke" userId="5278cbeecc215388" providerId="LiveId" clId="{04376350-C4E2-48EB-9228-B64248EC3DD5}" dt="2023-12-18T09:16:46.699" v="23793" actId="478"/>
            <ac:picMkLst>
              <pc:docMk/>
              <pc:sldMasterMk cId="3432402476" sldId="2147483648"/>
              <pc:sldLayoutMk cId="1195058847" sldId="2147483663"/>
              <ac:picMk id="8" creationId="{66D03CBF-1281-1428-AEDF-A90EAC88662F}"/>
            </ac:picMkLst>
          </pc:picChg>
          <pc:picChg chg="add mod">
            <ac:chgData name="Philipp Franke" userId="5278cbeecc215388" providerId="LiveId" clId="{04376350-C4E2-48EB-9228-B64248EC3DD5}" dt="2023-12-18T09:16:58.659" v="23798" actId="14100"/>
            <ac:picMkLst>
              <pc:docMk/>
              <pc:sldMasterMk cId="3432402476" sldId="2147483648"/>
              <pc:sldLayoutMk cId="1195058847" sldId="2147483663"/>
              <ac:picMk id="9" creationId="{75B9BABE-CC28-0F7A-A863-56DF27E242AA}"/>
            </ac:picMkLst>
          </pc:picChg>
        </pc:sldLayoutChg>
        <pc:sldLayoutChg chg="addSp delSp modSp mod">
          <pc:chgData name="Philipp Franke" userId="5278cbeecc215388" providerId="LiveId" clId="{04376350-C4E2-48EB-9228-B64248EC3DD5}" dt="2023-12-18T09:18:35.674" v="23821"/>
          <pc:sldLayoutMkLst>
            <pc:docMk/>
            <pc:sldMasterMk cId="3432402476" sldId="2147483648"/>
            <pc:sldLayoutMk cId="613570913" sldId="2147483664"/>
          </pc:sldLayoutMkLst>
          <pc:spChg chg="del">
            <ac:chgData name="Philipp Franke" userId="5278cbeecc215388" providerId="LiveId" clId="{04376350-C4E2-48EB-9228-B64248EC3DD5}" dt="2023-12-18T09:18:35.377" v="23820" actId="478"/>
            <ac:spMkLst>
              <pc:docMk/>
              <pc:sldMasterMk cId="3432402476" sldId="2147483648"/>
              <pc:sldLayoutMk cId="613570913" sldId="2147483664"/>
              <ac:spMk id="3" creationId="{EF213F97-B37B-2C38-E320-DE65DF536BFF}"/>
            </ac:spMkLst>
          </pc:spChg>
          <pc:spChg chg="add mod">
            <ac:chgData name="Philipp Franke" userId="5278cbeecc215388" providerId="LiveId" clId="{04376350-C4E2-48EB-9228-B64248EC3DD5}" dt="2023-12-18T09:18:35.674" v="23821"/>
            <ac:spMkLst>
              <pc:docMk/>
              <pc:sldMasterMk cId="3432402476" sldId="2147483648"/>
              <pc:sldLayoutMk cId="613570913" sldId="2147483664"/>
              <ac:spMk id="10" creationId="{674A1162-55DA-6AD5-E15A-1853BC89573A}"/>
            </ac:spMkLst>
          </pc:spChg>
          <pc:picChg chg="del">
            <ac:chgData name="Philipp Franke" userId="5278cbeecc215388" providerId="LiveId" clId="{04376350-C4E2-48EB-9228-B64248EC3DD5}" dt="2023-12-18T09:17:05.233" v="23799" actId="478"/>
            <ac:picMkLst>
              <pc:docMk/>
              <pc:sldMasterMk cId="3432402476" sldId="2147483648"/>
              <pc:sldLayoutMk cId="613570913" sldId="2147483664"/>
              <ac:picMk id="8" creationId="{66D03CBF-1281-1428-AEDF-A90EAC88662F}"/>
            </ac:picMkLst>
          </pc:picChg>
          <pc:picChg chg="add mod">
            <ac:chgData name="Philipp Franke" userId="5278cbeecc215388" providerId="LiveId" clId="{04376350-C4E2-48EB-9228-B64248EC3DD5}" dt="2023-12-18T09:17:19.323" v="23806" actId="1036"/>
            <ac:picMkLst>
              <pc:docMk/>
              <pc:sldMasterMk cId="3432402476" sldId="2147483648"/>
              <pc:sldLayoutMk cId="613570913" sldId="2147483664"/>
              <ac:picMk id="9" creationId="{E73A5E19-A572-E588-DAF9-C59D87A4FB54}"/>
            </ac:picMkLst>
          </pc:picChg>
        </pc:sldLayoutChg>
        <pc:sldLayoutChg chg="delSp modSp mod ord">
          <pc:chgData name="Philipp Franke" userId="5278cbeecc215388" providerId="LiveId" clId="{04376350-C4E2-48EB-9228-B64248EC3DD5}" dt="2023-12-18T11:10:07.915" v="23867" actId="14100"/>
          <pc:sldLayoutMkLst>
            <pc:docMk/>
            <pc:sldMasterMk cId="3432402476" sldId="2147483648"/>
            <pc:sldLayoutMk cId="3290406740" sldId="2147483665"/>
          </pc:sldLayoutMkLst>
          <pc:spChg chg="mod">
            <ac:chgData name="Philipp Franke" userId="5278cbeecc215388" providerId="LiveId" clId="{04376350-C4E2-48EB-9228-B64248EC3DD5}" dt="2023-12-18T11:10:07.915" v="23867" actId="14100"/>
            <ac:spMkLst>
              <pc:docMk/>
              <pc:sldMasterMk cId="3432402476" sldId="2147483648"/>
              <pc:sldLayoutMk cId="3290406740" sldId="2147483665"/>
              <ac:spMk id="3" creationId="{EF213F97-B37B-2C38-E320-DE65DF536BFF}"/>
            </ac:spMkLst>
          </pc:spChg>
          <pc:picChg chg="del">
            <ac:chgData name="Philipp Franke" userId="5278cbeecc215388" providerId="LiveId" clId="{04376350-C4E2-48EB-9228-B64248EC3DD5}" dt="2023-12-18T09:18:46.711" v="23823" actId="478"/>
            <ac:picMkLst>
              <pc:docMk/>
              <pc:sldMasterMk cId="3432402476" sldId="2147483648"/>
              <pc:sldLayoutMk cId="3290406740" sldId="2147483665"/>
              <ac:picMk id="12" creationId="{78D4E109-4997-5865-AD0D-0093F0947DC3}"/>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323859-966F-41FF-975C-425A50D0DE9C}" type="datetimeFigureOut">
              <a:rPr lang="de-CH" smtClean="0"/>
              <a:t>19.12.2023</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792E7F-432E-4DF3-8132-DC6747210B3E}" type="slidenum">
              <a:rPr lang="de-CH" smtClean="0"/>
              <a:t>‹Nr.›</a:t>
            </a:fld>
            <a:endParaRPr lang="de-CH"/>
          </a:p>
        </p:txBody>
      </p:sp>
    </p:spTree>
    <p:extLst>
      <p:ext uri="{BB962C8B-B14F-4D97-AF65-F5344CB8AC3E}">
        <p14:creationId xmlns:p14="http://schemas.microsoft.com/office/powerpoint/2010/main" val="364934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Begrüsse alle!</a:t>
            </a:r>
          </a:p>
          <a:p>
            <a:r>
              <a:rPr lang="de-CH" dirty="0"/>
              <a:t>Prof. Wallentin, Betreuerin dieser Arbeit</a:t>
            </a:r>
          </a:p>
          <a:p>
            <a:r>
              <a:rPr lang="de-CH" dirty="0"/>
              <a:t>Meine Arbeit vorstellen</a:t>
            </a:r>
          </a:p>
          <a:p>
            <a:r>
              <a:rPr lang="de-CH" dirty="0"/>
              <a:t>Modell</a:t>
            </a:r>
          </a:p>
          <a:p>
            <a:r>
              <a:rPr lang="de-CH" dirty="0"/>
              <a:t>Populationsentwicklung einer invasiven Art </a:t>
            </a:r>
          </a:p>
          <a:p>
            <a:r>
              <a:rPr lang="de-CH" dirty="0"/>
              <a:t>Auswirkungen der Bekämpfungsmassnahmen </a:t>
            </a:r>
          </a:p>
        </p:txBody>
      </p:sp>
      <p:sp>
        <p:nvSpPr>
          <p:cNvPr id="4" name="Foliennummernplatzhalter 3"/>
          <p:cNvSpPr>
            <a:spLocks noGrp="1"/>
          </p:cNvSpPr>
          <p:nvPr>
            <p:ph type="sldNum" sz="quarter" idx="5"/>
          </p:nvPr>
        </p:nvSpPr>
        <p:spPr/>
        <p:txBody>
          <a:bodyPr/>
          <a:lstStyle/>
          <a:p>
            <a:fld id="{EC792E7F-432E-4DF3-8132-DC6747210B3E}" type="slidenum">
              <a:rPr lang="de-CH" smtClean="0"/>
              <a:t>1</a:t>
            </a:fld>
            <a:endParaRPr lang="de-CH"/>
          </a:p>
        </p:txBody>
      </p:sp>
    </p:spTree>
    <p:extLst>
      <p:ext uri="{BB962C8B-B14F-4D97-AF65-F5344CB8AC3E}">
        <p14:creationId xmlns:p14="http://schemas.microsoft.com/office/powerpoint/2010/main" val="3590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Wieviele</a:t>
            </a:r>
            <a:r>
              <a:rPr lang="de-CH" dirty="0"/>
              <a:t> Gewässer waren 2021 durch die Kammmolche besiedelt</a:t>
            </a:r>
          </a:p>
          <a:p>
            <a:r>
              <a:rPr lang="de-CH" dirty="0" err="1"/>
              <a:t>Wieviele</a:t>
            </a:r>
            <a:r>
              <a:rPr lang="de-CH" dirty="0"/>
              <a:t> Tiere wurden in den Netzen gefangen im Jahr 2021</a:t>
            </a:r>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12</a:t>
            </a:fld>
            <a:endParaRPr lang="de-CH"/>
          </a:p>
        </p:txBody>
      </p:sp>
    </p:spTree>
    <p:extLst>
      <p:ext uri="{BB962C8B-B14F-4D97-AF65-F5344CB8AC3E}">
        <p14:creationId xmlns:p14="http://schemas.microsoft.com/office/powerpoint/2010/main" val="194818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16</a:t>
            </a:fld>
            <a:endParaRPr lang="de-CH"/>
          </a:p>
        </p:txBody>
      </p:sp>
    </p:spTree>
    <p:extLst>
      <p:ext uri="{BB962C8B-B14F-4D97-AF65-F5344CB8AC3E}">
        <p14:creationId xmlns:p14="http://schemas.microsoft.com/office/powerpoint/2010/main" val="29992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18</a:t>
            </a:fld>
            <a:endParaRPr lang="de-CH"/>
          </a:p>
        </p:txBody>
      </p:sp>
    </p:spTree>
    <p:extLst>
      <p:ext uri="{BB962C8B-B14F-4D97-AF65-F5344CB8AC3E}">
        <p14:creationId xmlns:p14="http://schemas.microsoft.com/office/powerpoint/2010/main" val="470258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5 Durchläufe über den Gesamten Zeitraum von 50 Jahren</a:t>
            </a:r>
          </a:p>
          <a:p>
            <a:r>
              <a:rPr lang="de-CH" dirty="0"/>
              <a:t>Drei Szenarien: links 50% Fangwahrscheinlichkeit, Mitte 80% Fangwahrscheinlichkeit, rechts 95% Fangwahrscheinlichkeit</a:t>
            </a:r>
          </a:p>
          <a:p>
            <a:r>
              <a:rPr lang="de-CH" dirty="0"/>
              <a:t>Schwarze Linie: Alle adulten Tiere im Modell, Mittelwerte, Min Max</a:t>
            </a:r>
          </a:p>
          <a:p>
            <a:r>
              <a:rPr lang="de-CH" dirty="0"/>
              <a:t>Blaue Linie Anzahl besiedelter Gewässer (Skala rechts), Min Max = blaue Fläche</a:t>
            </a:r>
          </a:p>
          <a:p>
            <a:pPr marL="171450" indent="-171450">
              <a:buFont typeface="Wingdings" panose="05000000000000000000" pitchFamily="2" charset="2"/>
              <a:buChar char="à"/>
            </a:pPr>
            <a:r>
              <a:rPr lang="de-CH" dirty="0">
                <a:sym typeface="Wingdings" panose="05000000000000000000" pitchFamily="2" charset="2"/>
              </a:rPr>
              <a:t>Die Kammmolche konnten zu keinem Zeitpunkt ausgerottet werden!</a:t>
            </a:r>
          </a:p>
          <a:p>
            <a:pPr marL="171450" indent="-171450">
              <a:buFont typeface="Wingdings" panose="05000000000000000000" pitchFamily="2" charset="2"/>
              <a:buChar char="à"/>
            </a:pPr>
            <a:r>
              <a:rPr lang="de-CH" dirty="0" err="1">
                <a:sym typeface="Wingdings" panose="05000000000000000000" pitchFamily="2" charset="2"/>
              </a:rPr>
              <a:t>Entäuschung</a:t>
            </a:r>
            <a:r>
              <a:rPr lang="de-CH" dirty="0">
                <a:sym typeface="Wingdings" panose="05000000000000000000" pitchFamily="2" charset="2"/>
              </a:rPr>
              <a:t>, und ein wenig ungläubig.</a:t>
            </a:r>
          </a:p>
          <a:p>
            <a:pPr marL="171450" indent="-171450">
              <a:buFont typeface="Wingdings" panose="05000000000000000000" pitchFamily="2" charset="2"/>
              <a:buChar char="à"/>
            </a:pPr>
            <a:r>
              <a:rPr lang="de-CH" dirty="0" err="1">
                <a:sym typeface="Wingdings" panose="05000000000000000000" pitchFamily="2" charset="2"/>
              </a:rPr>
              <a:t>Auflfällig</a:t>
            </a:r>
            <a:r>
              <a:rPr lang="de-CH" dirty="0">
                <a:sym typeface="Wingdings" panose="05000000000000000000" pitchFamily="2" charset="2"/>
              </a:rPr>
              <a:t>: Spitzen und ganz rechts ist die Spanne deutlich grösser</a:t>
            </a:r>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29</a:t>
            </a:fld>
            <a:endParaRPr lang="de-CH"/>
          </a:p>
        </p:txBody>
      </p:sp>
    </p:spTree>
    <p:extLst>
      <p:ext uri="{BB962C8B-B14F-4D97-AF65-F5344CB8AC3E}">
        <p14:creationId xmlns:p14="http://schemas.microsoft.com/office/powerpoint/2010/main" val="973800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Die Resultate deuten darauf hin, dass deutlich mehr Gewässer besiedelt werden als geplant!</a:t>
            </a:r>
          </a:p>
          <a:p>
            <a:r>
              <a:rPr lang="de-CH" dirty="0"/>
              <a:t>In </a:t>
            </a:r>
            <a:r>
              <a:rPr lang="de-CH" dirty="0" err="1"/>
              <a:t>wievielen</a:t>
            </a:r>
            <a:r>
              <a:rPr lang="de-CH" dirty="0"/>
              <a:t> Jahre befand sich mindestens 1 adulter </a:t>
            </a:r>
            <a:r>
              <a:rPr lang="de-CH" dirty="0" err="1"/>
              <a:t>kammmolch</a:t>
            </a:r>
            <a:r>
              <a:rPr lang="de-CH" dirty="0"/>
              <a:t> im Gewässer? Insgesamt 5 * 3 * 50 Jahre! = 750 Jahre</a:t>
            </a:r>
          </a:p>
        </p:txBody>
      </p:sp>
      <p:sp>
        <p:nvSpPr>
          <p:cNvPr id="4" name="Foliennummernplatzhalter 3"/>
          <p:cNvSpPr>
            <a:spLocks noGrp="1"/>
          </p:cNvSpPr>
          <p:nvPr>
            <p:ph type="sldNum" sz="quarter" idx="5"/>
          </p:nvPr>
        </p:nvSpPr>
        <p:spPr/>
        <p:txBody>
          <a:bodyPr/>
          <a:lstStyle/>
          <a:p>
            <a:fld id="{EC792E7F-432E-4DF3-8132-DC6747210B3E}" type="slidenum">
              <a:rPr lang="de-CH" smtClean="0"/>
              <a:t>30</a:t>
            </a:fld>
            <a:endParaRPr lang="de-CH"/>
          </a:p>
        </p:txBody>
      </p:sp>
    </p:spTree>
    <p:extLst>
      <p:ext uri="{BB962C8B-B14F-4D97-AF65-F5344CB8AC3E}">
        <p14:creationId xmlns:p14="http://schemas.microsoft.com/office/powerpoint/2010/main" val="2635138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Schon bei 50% einpendeln auf tiefem Niveau</a:t>
            </a:r>
          </a:p>
          <a:p>
            <a:r>
              <a:rPr lang="de-CH" dirty="0"/>
              <a:t>Bei 95% Ausrottung noch vor dem Jahr 2030 wahrscheinlich.</a:t>
            </a:r>
          </a:p>
          <a:p>
            <a:r>
              <a:rPr lang="de-CH" dirty="0">
                <a:sym typeface="Wingdings" panose="05000000000000000000" pitchFamily="2" charset="2"/>
              </a:rPr>
              <a:t> Erfreuliches Resultat</a:t>
            </a:r>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32</a:t>
            </a:fld>
            <a:endParaRPr lang="de-CH"/>
          </a:p>
        </p:txBody>
      </p:sp>
    </p:spTree>
    <p:extLst>
      <p:ext uri="{BB962C8B-B14F-4D97-AF65-F5344CB8AC3E}">
        <p14:creationId xmlns:p14="http://schemas.microsoft.com/office/powerpoint/2010/main" val="2725347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Eigentlich würde ich die Präsentation hier gerne beenden, aber aus Sicht der Modellierung ist der nächste Schritt bedeutend. Die Validierung überprüft ob das Modell wirklich naturnahes Verhalten abbildet. Fangzahlen 2022 mit modellierten Fangzahlen verglichen:</a:t>
            </a:r>
          </a:p>
        </p:txBody>
      </p:sp>
      <p:sp>
        <p:nvSpPr>
          <p:cNvPr id="4" name="Foliennummernplatzhalter 3"/>
          <p:cNvSpPr>
            <a:spLocks noGrp="1"/>
          </p:cNvSpPr>
          <p:nvPr>
            <p:ph type="sldNum" sz="quarter" idx="5"/>
          </p:nvPr>
        </p:nvSpPr>
        <p:spPr/>
        <p:txBody>
          <a:bodyPr/>
          <a:lstStyle/>
          <a:p>
            <a:fld id="{EC792E7F-432E-4DF3-8132-DC6747210B3E}" type="slidenum">
              <a:rPr lang="de-CH" smtClean="0"/>
              <a:t>34</a:t>
            </a:fld>
            <a:endParaRPr lang="de-CH"/>
          </a:p>
        </p:txBody>
      </p:sp>
    </p:spTree>
    <p:extLst>
      <p:ext uri="{BB962C8B-B14F-4D97-AF65-F5344CB8AC3E}">
        <p14:creationId xmlns:p14="http://schemas.microsoft.com/office/powerpoint/2010/main" val="165091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Gestrichelt: 1200 Tiere wurden 2022 gefangen</a:t>
            </a:r>
          </a:p>
          <a:p>
            <a:r>
              <a:rPr lang="de-CH" dirty="0"/>
              <a:t>Modell: zwischen </a:t>
            </a:r>
            <a:r>
              <a:rPr lang="de-CH" dirty="0" err="1"/>
              <a:t>ca</a:t>
            </a:r>
            <a:r>
              <a:rPr lang="de-CH" dirty="0"/>
              <a:t> 300 und 900! (1/4 und ¾)</a:t>
            </a:r>
          </a:p>
          <a:p>
            <a:endParaRPr lang="de-CH" dirty="0"/>
          </a:p>
          <a:p>
            <a:r>
              <a:rPr lang="de-CH" dirty="0"/>
              <a:t>Mit dieser Methode kann ich das Modell nicht als Valid erklären!</a:t>
            </a:r>
          </a:p>
        </p:txBody>
      </p:sp>
      <p:sp>
        <p:nvSpPr>
          <p:cNvPr id="4" name="Foliennummernplatzhalter 3"/>
          <p:cNvSpPr>
            <a:spLocks noGrp="1"/>
          </p:cNvSpPr>
          <p:nvPr>
            <p:ph type="sldNum" sz="quarter" idx="5"/>
          </p:nvPr>
        </p:nvSpPr>
        <p:spPr/>
        <p:txBody>
          <a:bodyPr/>
          <a:lstStyle/>
          <a:p>
            <a:fld id="{EC792E7F-432E-4DF3-8132-DC6747210B3E}" type="slidenum">
              <a:rPr lang="de-CH" smtClean="0"/>
              <a:t>35</a:t>
            </a:fld>
            <a:endParaRPr lang="de-CH"/>
          </a:p>
        </p:txBody>
      </p:sp>
    </p:spTree>
    <p:extLst>
      <p:ext uri="{BB962C8B-B14F-4D97-AF65-F5344CB8AC3E}">
        <p14:creationId xmlns:p14="http://schemas.microsoft.com/office/powerpoint/2010/main" val="2264474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Überprüfung der Kalibrierung. Modellierte Fangzahlen und echte Fangzahlen 2021.</a:t>
            </a:r>
          </a:p>
        </p:txBody>
      </p:sp>
      <p:sp>
        <p:nvSpPr>
          <p:cNvPr id="4" name="Foliennummernplatzhalter 3"/>
          <p:cNvSpPr>
            <a:spLocks noGrp="1"/>
          </p:cNvSpPr>
          <p:nvPr>
            <p:ph type="sldNum" sz="quarter" idx="5"/>
          </p:nvPr>
        </p:nvSpPr>
        <p:spPr/>
        <p:txBody>
          <a:bodyPr/>
          <a:lstStyle/>
          <a:p>
            <a:fld id="{EC792E7F-432E-4DF3-8132-DC6747210B3E}" type="slidenum">
              <a:rPr lang="de-CH" smtClean="0"/>
              <a:t>36</a:t>
            </a:fld>
            <a:endParaRPr lang="de-CH"/>
          </a:p>
        </p:txBody>
      </p:sp>
    </p:spTree>
    <p:extLst>
      <p:ext uri="{BB962C8B-B14F-4D97-AF65-F5344CB8AC3E}">
        <p14:creationId xmlns:p14="http://schemas.microsoft.com/office/powerpoint/2010/main" val="2498515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Das Modell oszilliert, es fängt an zu schwingen und verursacht so diese spitzigen Kurven. Das ist die Ursache für die mässig erfolgreiche Validierung.</a:t>
            </a:r>
          </a:p>
        </p:txBody>
      </p:sp>
      <p:sp>
        <p:nvSpPr>
          <p:cNvPr id="4" name="Foliennummernplatzhalter 3"/>
          <p:cNvSpPr>
            <a:spLocks noGrp="1"/>
          </p:cNvSpPr>
          <p:nvPr>
            <p:ph type="sldNum" sz="quarter" idx="5"/>
          </p:nvPr>
        </p:nvSpPr>
        <p:spPr/>
        <p:txBody>
          <a:bodyPr/>
          <a:lstStyle/>
          <a:p>
            <a:fld id="{EC792E7F-432E-4DF3-8132-DC6747210B3E}" type="slidenum">
              <a:rPr lang="de-CH" smtClean="0"/>
              <a:t>37</a:t>
            </a:fld>
            <a:endParaRPr lang="de-CH"/>
          </a:p>
        </p:txBody>
      </p:sp>
    </p:spTree>
    <p:extLst>
      <p:ext uri="{BB962C8B-B14F-4D97-AF65-F5344CB8AC3E}">
        <p14:creationId xmlns:p14="http://schemas.microsoft.com/office/powerpoint/2010/main" val="331509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15 – 20 Minuten</a:t>
            </a:r>
          </a:p>
          <a:p>
            <a:r>
              <a:rPr lang="de-CH" dirty="0"/>
              <a:t>Was für Tiere</a:t>
            </a:r>
          </a:p>
          <a:p>
            <a:r>
              <a:rPr lang="de-CH" dirty="0"/>
              <a:t>Projektgebiet</a:t>
            </a:r>
          </a:p>
          <a:p>
            <a:r>
              <a:rPr lang="de-CH" dirty="0"/>
              <a:t>Wie ist das Modell aufgebaut</a:t>
            </a:r>
          </a:p>
          <a:p>
            <a:r>
              <a:rPr lang="de-CH" dirty="0"/>
              <a:t>Einstellungen, Resultat</a:t>
            </a:r>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2</a:t>
            </a:fld>
            <a:endParaRPr lang="de-CH"/>
          </a:p>
        </p:txBody>
      </p:sp>
    </p:spTree>
    <p:extLst>
      <p:ext uri="{BB962C8B-B14F-4D97-AF65-F5344CB8AC3E}">
        <p14:creationId xmlns:p14="http://schemas.microsoft.com/office/powerpoint/2010/main" val="912699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Trotzdem können einige Schlussfolgerungen gezogen werden.</a:t>
            </a:r>
          </a:p>
        </p:txBody>
      </p:sp>
      <p:sp>
        <p:nvSpPr>
          <p:cNvPr id="4" name="Foliennummernplatzhalter 3"/>
          <p:cNvSpPr>
            <a:spLocks noGrp="1"/>
          </p:cNvSpPr>
          <p:nvPr>
            <p:ph type="sldNum" sz="quarter" idx="5"/>
          </p:nvPr>
        </p:nvSpPr>
        <p:spPr/>
        <p:txBody>
          <a:bodyPr/>
          <a:lstStyle/>
          <a:p>
            <a:fld id="{EC792E7F-432E-4DF3-8132-DC6747210B3E}" type="slidenum">
              <a:rPr lang="de-CH" smtClean="0"/>
              <a:t>38</a:t>
            </a:fld>
            <a:endParaRPr lang="de-CH"/>
          </a:p>
        </p:txBody>
      </p:sp>
    </p:spTree>
    <p:extLst>
      <p:ext uri="{BB962C8B-B14F-4D97-AF65-F5344CB8AC3E}">
        <p14:creationId xmlns:p14="http://schemas.microsoft.com/office/powerpoint/2010/main" val="2053529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Trotzdem können einige Schlussfolgerungen gezogen werden.</a:t>
            </a:r>
          </a:p>
        </p:txBody>
      </p:sp>
      <p:sp>
        <p:nvSpPr>
          <p:cNvPr id="4" name="Foliennummernplatzhalter 3"/>
          <p:cNvSpPr>
            <a:spLocks noGrp="1"/>
          </p:cNvSpPr>
          <p:nvPr>
            <p:ph type="sldNum" sz="quarter" idx="5"/>
          </p:nvPr>
        </p:nvSpPr>
        <p:spPr/>
        <p:txBody>
          <a:bodyPr/>
          <a:lstStyle/>
          <a:p>
            <a:fld id="{EC792E7F-432E-4DF3-8132-DC6747210B3E}" type="slidenum">
              <a:rPr lang="de-CH" smtClean="0"/>
              <a:t>39</a:t>
            </a:fld>
            <a:endParaRPr lang="de-CH"/>
          </a:p>
        </p:txBody>
      </p:sp>
    </p:spTree>
    <p:extLst>
      <p:ext uri="{BB962C8B-B14F-4D97-AF65-F5344CB8AC3E}">
        <p14:creationId xmlns:p14="http://schemas.microsoft.com/office/powerpoint/2010/main" val="4137887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42</a:t>
            </a:fld>
            <a:endParaRPr lang="de-CH"/>
          </a:p>
        </p:txBody>
      </p:sp>
    </p:spTree>
    <p:extLst>
      <p:ext uri="{BB962C8B-B14F-4D97-AF65-F5344CB8AC3E}">
        <p14:creationId xmlns:p14="http://schemas.microsoft.com/office/powerpoint/2010/main" val="3179929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sym typeface="Wingdings" panose="05000000000000000000" pitchFamily="2" charset="2"/>
            </a:endParaRPr>
          </a:p>
          <a:p>
            <a:r>
              <a:rPr lang="de-CH" dirty="0">
                <a:sym typeface="Wingdings" panose="05000000000000000000" pitchFamily="2" charset="2"/>
              </a:rPr>
              <a:t>Rechtes Bild. Südlich der Alpen, einige Male verschleppt  führt zu Verdrängung des Nördlichen Kammmolch</a:t>
            </a:r>
          </a:p>
          <a:p>
            <a:endParaRPr lang="de-CH" dirty="0">
              <a:sym typeface="Wingdings" panose="05000000000000000000" pitchFamily="2" charset="2"/>
            </a:endParaRPr>
          </a:p>
          <a:p>
            <a:r>
              <a:rPr lang="de-CH" dirty="0">
                <a:sym typeface="Wingdings" panose="05000000000000000000" pitchFamily="2" charset="2"/>
              </a:rPr>
              <a:t>Bekämpfungsprojekt: Bevor die Laichsaison beginnt, werden Laichgewässer eingezäunt und </a:t>
            </a:r>
            <a:r>
              <a:rPr lang="de-CH" dirty="0" err="1">
                <a:sym typeface="Wingdings" panose="05000000000000000000" pitchFamily="2" charset="2"/>
              </a:rPr>
              <a:t>tiere</a:t>
            </a:r>
            <a:r>
              <a:rPr lang="de-CH" dirty="0">
                <a:sym typeface="Wingdings" panose="05000000000000000000" pitchFamily="2" charset="2"/>
              </a:rPr>
              <a:t> abgefangen, welche sich im Gewässer fortpflanzen wollen</a:t>
            </a:r>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3</a:t>
            </a:fld>
            <a:endParaRPr lang="de-CH"/>
          </a:p>
        </p:txBody>
      </p:sp>
    </p:spTree>
    <p:extLst>
      <p:ext uri="{BB962C8B-B14F-4D97-AF65-F5344CB8AC3E}">
        <p14:creationId xmlns:p14="http://schemas.microsoft.com/office/powerpoint/2010/main" val="2914293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konkreten Gebiet geht es um einen Cluster mit vielen Gewässern. Hier wurden Italienische Kammmolche entdeckt. Um die einheimischen und geschützten Nördlichen Kammmolche zu schützen, wurde ein Bekämpfungsprojekt initiiert. Hier ist natürlich das Ziel, die eingeschleppten Tiere wieder komplett aus dem Lebensraum zu entfernen.</a:t>
            </a:r>
          </a:p>
          <a:p>
            <a:r>
              <a:rPr lang="de-CH" dirty="0"/>
              <a:t>Man glaubt auch recht gut zu wissen wo die Tiere vorkommen und wo nicht. Umwelt DNA.</a:t>
            </a:r>
          </a:p>
        </p:txBody>
      </p:sp>
      <p:sp>
        <p:nvSpPr>
          <p:cNvPr id="4" name="Foliennummernplatzhalter 3"/>
          <p:cNvSpPr>
            <a:spLocks noGrp="1"/>
          </p:cNvSpPr>
          <p:nvPr>
            <p:ph type="sldNum" sz="quarter" idx="5"/>
          </p:nvPr>
        </p:nvSpPr>
        <p:spPr/>
        <p:txBody>
          <a:bodyPr/>
          <a:lstStyle/>
          <a:p>
            <a:fld id="{EC792E7F-432E-4DF3-8132-DC6747210B3E}" type="slidenum">
              <a:rPr lang="de-CH" smtClean="0"/>
              <a:t>4</a:t>
            </a:fld>
            <a:endParaRPr lang="de-CH"/>
          </a:p>
        </p:txBody>
      </p:sp>
    </p:spTree>
    <p:extLst>
      <p:ext uri="{BB962C8B-B14F-4D97-AF65-F5344CB8AC3E}">
        <p14:creationId xmlns:p14="http://schemas.microsoft.com/office/powerpoint/2010/main" val="2251793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Mühlebachtal</a:t>
            </a:r>
          </a:p>
          <a:p>
            <a:r>
              <a:rPr lang="de-CH" dirty="0"/>
              <a:t>Gemeinde Allschwil, südlich von Basel</a:t>
            </a:r>
          </a:p>
          <a:p>
            <a:r>
              <a:rPr lang="de-CH" dirty="0"/>
              <a:t>Vektordaten, welche im Modell verwendet werden</a:t>
            </a:r>
          </a:p>
          <a:p>
            <a:r>
              <a:rPr lang="de-CH" dirty="0"/>
              <a:t>Grün Wälder</a:t>
            </a:r>
          </a:p>
          <a:p>
            <a:r>
              <a:rPr lang="de-CH" dirty="0"/>
              <a:t>Ocker </a:t>
            </a:r>
            <a:r>
              <a:rPr lang="de-CH" dirty="0" err="1"/>
              <a:t>landwirtschaftsland</a:t>
            </a:r>
            <a:endParaRPr lang="de-CH" dirty="0"/>
          </a:p>
          <a:p>
            <a:r>
              <a:rPr lang="de-CH" dirty="0"/>
              <a:t>Orange Gartenanlagen</a:t>
            </a:r>
          </a:p>
          <a:p>
            <a:r>
              <a:rPr lang="de-CH" dirty="0"/>
              <a:t>Wichtigste Struktur: Blau sind die Gewässer</a:t>
            </a:r>
          </a:p>
          <a:p>
            <a:r>
              <a:rPr lang="de-CH" dirty="0"/>
              <a:t>Laichgewässer sind mit einer Inventarnummer angeschrieben</a:t>
            </a:r>
          </a:p>
          <a:p>
            <a:r>
              <a:rPr lang="de-CH" dirty="0"/>
              <a:t>Rot umrandet: hier Nachweise und Bekämpfung</a:t>
            </a:r>
          </a:p>
        </p:txBody>
      </p:sp>
      <p:sp>
        <p:nvSpPr>
          <p:cNvPr id="4" name="Foliennummernplatzhalter 3"/>
          <p:cNvSpPr>
            <a:spLocks noGrp="1"/>
          </p:cNvSpPr>
          <p:nvPr>
            <p:ph type="sldNum" sz="quarter" idx="5"/>
          </p:nvPr>
        </p:nvSpPr>
        <p:spPr/>
        <p:txBody>
          <a:bodyPr/>
          <a:lstStyle/>
          <a:p>
            <a:fld id="{EC792E7F-432E-4DF3-8132-DC6747210B3E}" type="slidenum">
              <a:rPr lang="de-CH" smtClean="0"/>
              <a:t>5</a:t>
            </a:fld>
            <a:endParaRPr lang="de-CH"/>
          </a:p>
        </p:txBody>
      </p:sp>
    </p:spTree>
    <p:extLst>
      <p:ext uri="{BB962C8B-B14F-4D97-AF65-F5344CB8AC3E}">
        <p14:creationId xmlns:p14="http://schemas.microsoft.com/office/powerpoint/2010/main" val="4161596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Art und Weise wie sich diese Arte neue Gewässer aneignet</a:t>
            </a:r>
          </a:p>
          <a:p>
            <a:endParaRPr lang="de-CH" dirty="0"/>
          </a:p>
          <a:p>
            <a:r>
              <a:rPr lang="de-CH" dirty="0"/>
              <a:t>Wie wirkt sich die Bekämpfung aus?</a:t>
            </a:r>
          </a:p>
          <a:p>
            <a:endParaRPr lang="de-CH" dirty="0"/>
          </a:p>
          <a:p>
            <a:r>
              <a:rPr lang="de-CH" dirty="0"/>
              <a:t>Viele Bekämpfungsprojekte ähnlicher Art sind schon gescheitert.</a:t>
            </a:r>
          </a:p>
        </p:txBody>
      </p:sp>
      <p:sp>
        <p:nvSpPr>
          <p:cNvPr id="4" name="Foliennummernplatzhalter 3"/>
          <p:cNvSpPr>
            <a:spLocks noGrp="1"/>
          </p:cNvSpPr>
          <p:nvPr>
            <p:ph type="sldNum" sz="quarter" idx="5"/>
          </p:nvPr>
        </p:nvSpPr>
        <p:spPr/>
        <p:txBody>
          <a:bodyPr/>
          <a:lstStyle/>
          <a:p>
            <a:fld id="{EC792E7F-432E-4DF3-8132-DC6747210B3E}" type="slidenum">
              <a:rPr lang="de-CH" smtClean="0"/>
              <a:t>6</a:t>
            </a:fld>
            <a:endParaRPr lang="de-CH"/>
          </a:p>
        </p:txBody>
      </p:sp>
    </p:spTree>
    <p:extLst>
      <p:ext uri="{BB962C8B-B14F-4D97-AF65-F5344CB8AC3E}">
        <p14:creationId xmlns:p14="http://schemas.microsoft.com/office/powerpoint/2010/main" val="296608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Umweltdaten haben wir schon gesehen. Ich verwende offizielle Vektordaten vom Kanton Basel-Landschaft. </a:t>
            </a:r>
          </a:p>
          <a:p>
            <a:r>
              <a:rPr lang="de-CH" dirty="0"/>
              <a:t>Start: 50 Kammmolche in einem bestimmten Gewässer Anfang 2020</a:t>
            </a:r>
          </a:p>
          <a:p>
            <a:r>
              <a:rPr lang="de-CH" dirty="0"/>
              <a:t>Dauer 50 Jahre</a:t>
            </a:r>
          </a:p>
          <a:p>
            <a:r>
              <a:rPr lang="de-CH" dirty="0"/>
              <a:t>Ab 2021 Bekämpfung</a:t>
            </a:r>
          </a:p>
          <a:p>
            <a:r>
              <a:rPr lang="de-CH" dirty="0"/>
              <a:t>Was mich als Output interessiert:</a:t>
            </a:r>
          </a:p>
          <a:p>
            <a:r>
              <a:rPr lang="de-CH" dirty="0"/>
              <a:t>- Anzahl adulter Tiere im gesamten Gebiet</a:t>
            </a:r>
          </a:p>
          <a:p>
            <a:r>
              <a:rPr lang="de-CH" dirty="0"/>
              <a:t>- Besiedelte Weiher, diese sind ein massgeblicher Faktor</a:t>
            </a:r>
          </a:p>
          <a:p>
            <a:r>
              <a:rPr lang="de-CH" dirty="0"/>
              <a:t>-  Drei Szenarien: Wir wissen nicht genau wie effektiv die Bekämpfungsmassnahmen sind. </a:t>
            </a:r>
          </a:p>
          <a:p>
            <a:r>
              <a:rPr lang="de-CH" dirty="0"/>
              <a:t>	- Laich ablegen in seichten Stellen in Bächen</a:t>
            </a:r>
          </a:p>
          <a:p>
            <a:r>
              <a:rPr lang="de-CH" dirty="0"/>
              <a:t>	- Durch die Zäune schlüpfen</a:t>
            </a:r>
          </a:p>
          <a:p>
            <a:r>
              <a:rPr lang="de-CH" dirty="0"/>
              <a:t>	- bereits im Gewässer vor dem Zaun</a:t>
            </a:r>
          </a:p>
          <a:p>
            <a:r>
              <a:rPr lang="de-CH" dirty="0"/>
              <a:t>	- …</a:t>
            </a:r>
          </a:p>
          <a:p>
            <a:endParaRPr lang="de-CH" dirty="0"/>
          </a:p>
          <a:p>
            <a:r>
              <a:rPr lang="de-CH" dirty="0"/>
              <a:t>Jedes Tier, welches erkannt wird als möglicher Fang erhält die Chance abzuhauen: 50%</a:t>
            </a:r>
          </a:p>
        </p:txBody>
      </p:sp>
      <p:sp>
        <p:nvSpPr>
          <p:cNvPr id="4" name="Foliennummernplatzhalter 3"/>
          <p:cNvSpPr>
            <a:spLocks noGrp="1"/>
          </p:cNvSpPr>
          <p:nvPr>
            <p:ph type="sldNum" sz="quarter" idx="5"/>
          </p:nvPr>
        </p:nvSpPr>
        <p:spPr/>
        <p:txBody>
          <a:bodyPr/>
          <a:lstStyle/>
          <a:p>
            <a:fld id="{EC792E7F-432E-4DF3-8132-DC6747210B3E}" type="slidenum">
              <a:rPr lang="de-CH" smtClean="0"/>
              <a:t>7</a:t>
            </a:fld>
            <a:endParaRPr lang="de-CH"/>
          </a:p>
        </p:txBody>
      </p:sp>
    </p:spTree>
    <p:extLst>
      <p:ext uri="{BB962C8B-B14F-4D97-AF65-F5344CB8AC3E}">
        <p14:creationId xmlns:p14="http://schemas.microsoft.com/office/powerpoint/2010/main" val="3140615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Stadien</a:t>
            </a:r>
          </a:p>
          <a:p>
            <a:r>
              <a:rPr lang="de-CH" dirty="0"/>
              <a:t>Prozesse</a:t>
            </a:r>
          </a:p>
          <a:p>
            <a:r>
              <a:rPr lang="de-CH" dirty="0"/>
              <a:t>Sterblichkeit</a:t>
            </a:r>
          </a:p>
          <a:p>
            <a:r>
              <a:rPr lang="de-CH" dirty="0"/>
              <a:t>Ein ganz wesentlicher Prozess ist die Wanderung:</a:t>
            </a:r>
          </a:p>
          <a:p>
            <a:r>
              <a:rPr lang="de-CH" dirty="0"/>
              <a:t>- dieser Prozess bestimmt ob und wie sich die Tiere ausbreiten</a:t>
            </a:r>
          </a:p>
          <a:p>
            <a:r>
              <a:rPr lang="de-CH" dirty="0"/>
              <a:t>- dennoch ist er nicht gut genug bekannt für agentenbasierte Modellierung -&gt; Doktorarbeit</a:t>
            </a:r>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8</a:t>
            </a:fld>
            <a:endParaRPr lang="de-CH"/>
          </a:p>
        </p:txBody>
      </p:sp>
    </p:spTree>
    <p:extLst>
      <p:ext uri="{BB962C8B-B14F-4D97-AF65-F5344CB8AC3E}">
        <p14:creationId xmlns:p14="http://schemas.microsoft.com/office/powerpoint/2010/main" val="4244806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Stadien</a:t>
            </a:r>
          </a:p>
          <a:p>
            <a:r>
              <a:rPr lang="de-CH" dirty="0"/>
              <a:t>Prozesse</a:t>
            </a:r>
          </a:p>
          <a:p>
            <a:r>
              <a:rPr lang="de-CH" dirty="0"/>
              <a:t>Sterblichkeit</a:t>
            </a:r>
          </a:p>
          <a:p>
            <a:r>
              <a:rPr lang="de-CH" dirty="0"/>
              <a:t>Ein ganz wesentlicher Prozess ist die Wanderung:</a:t>
            </a:r>
          </a:p>
          <a:p>
            <a:r>
              <a:rPr lang="de-CH" dirty="0"/>
              <a:t>- dieser Prozess bestimmt ob und wie sich die Tiere ausbreiten</a:t>
            </a:r>
          </a:p>
          <a:p>
            <a:r>
              <a:rPr lang="de-CH" dirty="0"/>
              <a:t>- dennoch ist er nicht gut genug bekannt für agentenbasierte Modellierung -&gt; Doktorarbeit</a:t>
            </a:r>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9</a:t>
            </a:fld>
            <a:endParaRPr lang="de-CH"/>
          </a:p>
        </p:txBody>
      </p:sp>
    </p:spTree>
    <p:extLst>
      <p:ext uri="{BB962C8B-B14F-4D97-AF65-F5344CB8AC3E}">
        <p14:creationId xmlns:p14="http://schemas.microsoft.com/office/powerpoint/2010/main" val="4162783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5BB7BF-0712-7881-0E9A-8C2F5540E63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F1D9D296-3AF1-BE43-A407-BDC1E5E15B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89CFF692-41E2-6CC2-FE70-B3A649DAA921}"/>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9BC245A3-BA60-943B-53AF-81ED8B8D4B6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5AEFEB0-759E-74A0-738F-0B1C73C69491}"/>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793629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F4CF1-BBBB-E217-BA19-ABDF83EC9634}"/>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CD8DA58C-E333-E130-B529-9001DBAFE34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5586BD37-E4C7-D763-0FFD-ABC9035022F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2CECC41B-4DBC-FA14-B73C-19218F8067A1}"/>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6" name="Fußzeilenplatzhalter 5">
            <a:extLst>
              <a:ext uri="{FF2B5EF4-FFF2-40B4-BE49-F238E27FC236}">
                <a16:creationId xmlns:a16="http://schemas.microsoft.com/office/drawing/2014/main" id="{976945F7-2F39-C088-9E0C-FA1EE6450E28}"/>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725420B2-433D-DEDA-0967-328EF574F57C}"/>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3471151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C187C2-193F-21F0-E4B9-3B69C6A22154}"/>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47244554-9F3F-D2C4-DC9A-43B1B1CBBE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4CEF4E1-28F0-2586-705B-9519FAEF51C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B0B2FE6D-5931-13DD-C67B-C247DE82FE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A6B6A8D-69DF-6B1A-9392-672507EB5B0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F59D1EA9-01F0-CF78-E323-3ACED26C085D}"/>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8" name="Fußzeilenplatzhalter 7">
            <a:extLst>
              <a:ext uri="{FF2B5EF4-FFF2-40B4-BE49-F238E27FC236}">
                <a16:creationId xmlns:a16="http://schemas.microsoft.com/office/drawing/2014/main" id="{1EB68205-3549-1EAD-2606-0DDC8103B7F1}"/>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027A2E6F-81AD-DDF0-0DBB-D05B72DCCAC9}"/>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197209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72311F-7BDC-CF9D-7ABA-0E3A659D2072}"/>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B67A52EC-4889-F57D-0C1F-9F9D90A1442E}"/>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4" name="Fußzeilenplatzhalter 3">
            <a:extLst>
              <a:ext uri="{FF2B5EF4-FFF2-40B4-BE49-F238E27FC236}">
                <a16:creationId xmlns:a16="http://schemas.microsoft.com/office/drawing/2014/main" id="{34BBC40C-4985-2FF3-9D70-CFD07F86B1EA}"/>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12B078F0-9CBB-1FA2-9615-FE51C0285A2A}"/>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1665719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A093CD-EA98-F5B8-5411-6BBA7B2859CD}"/>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3" name="Fußzeilenplatzhalter 2">
            <a:extLst>
              <a:ext uri="{FF2B5EF4-FFF2-40B4-BE49-F238E27FC236}">
                <a16:creationId xmlns:a16="http://schemas.microsoft.com/office/drawing/2014/main" id="{65047390-D5F6-3D9B-7D92-DAAF142D14CC}"/>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3E18228C-569A-E847-55A8-628648D1646A}"/>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210715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4C9629-48B5-C413-1D62-CF3DF875B4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952A9488-42D7-145F-9B93-372E68D1EF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A766AA3A-6959-27B2-CA57-043BE748C4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0C060A2-98D5-0F01-C785-D84774816D52}"/>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6" name="Fußzeilenplatzhalter 5">
            <a:extLst>
              <a:ext uri="{FF2B5EF4-FFF2-40B4-BE49-F238E27FC236}">
                <a16:creationId xmlns:a16="http://schemas.microsoft.com/office/drawing/2014/main" id="{DF66EAE7-F994-7888-8EDB-032E5BE00161}"/>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A49DA523-2325-7FE8-1F76-A1AEC1A2589E}"/>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494187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49886A-A2D9-5730-389B-3628C3DA5F9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DF4ABB1D-150B-C980-2938-136FA68746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247D0DC3-F0A7-EBB8-7401-F25599380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768FC3E-E3E8-FC80-183E-283C36E9CA66}"/>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6" name="Fußzeilenplatzhalter 5">
            <a:extLst>
              <a:ext uri="{FF2B5EF4-FFF2-40B4-BE49-F238E27FC236}">
                <a16:creationId xmlns:a16="http://schemas.microsoft.com/office/drawing/2014/main" id="{20D2856E-5814-4458-3C6A-74C2026E5C68}"/>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903D78B8-CFCB-E18F-F6A5-021DC09495D1}"/>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532787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58C017-CB42-D4F6-ED2B-BB946D2251F5}"/>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D33CA98C-99DF-04E9-0F53-9F1E802A60B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E0FF0C27-6242-2667-8F0A-562049DA5BE4}"/>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AA701F0C-EA76-CA78-5672-DEF820FB19E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0C08CB5-AAFA-7B0D-22F9-1E24733B1538}"/>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363220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6EF01F1-2D64-7921-F6BA-EB24F1DB6698}"/>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04175EED-A108-3E32-DB11-071C280CBB3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1574B840-F5A4-AD5F-DF64-0B04A7551D4B}"/>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63D7B695-2A2E-B368-895D-0203F95695F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F44F2C2-8EA8-23A4-80AC-3DE4D42046DA}"/>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19381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6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EF213F97-B37B-2C38-E320-DE65DF536BFF}"/>
              </a:ext>
            </a:extLst>
          </p:cNvPr>
          <p:cNvSpPr>
            <a:spLocks noGrp="1"/>
          </p:cNvSpPr>
          <p:nvPr>
            <p:ph idx="1"/>
          </p:nvPr>
        </p:nvSpPr>
        <p:spPr>
          <a:xfrm>
            <a:off x="838199" y="1825625"/>
            <a:ext cx="10515600" cy="4351338"/>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3290406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EF213F97-B37B-2C38-E320-DE65DF536BFF}"/>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12" name="Grafik 11" descr="Ein Bild, das Entwurf, Zeichnung, Lineart, Darstellung enthält.&#10;&#10;Automatisch generierte Beschreibung">
            <a:extLst>
              <a:ext uri="{FF2B5EF4-FFF2-40B4-BE49-F238E27FC236}">
                <a16:creationId xmlns:a16="http://schemas.microsoft.com/office/drawing/2014/main" id="{78D4E109-4997-5865-AD0D-0093F0947D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71" y="1825624"/>
            <a:ext cx="1087834" cy="4351337"/>
          </a:xfrm>
          <a:prstGeom prst="rect">
            <a:avLst/>
          </a:prstGeom>
        </p:spPr>
      </p:pic>
    </p:spTree>
    <p:extLst>
      <p:ext uri="{BB962C8B-B14F-4D97-AF65-F5344CB8AC3E}">
        <p14:creationId xmlns:p14="http://schemas.microsoft.com/office/powerpoint/2010/main" val="4160702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8" name="Grafik 7" descr="Ein Bild, das Entwurf, Zeichnung, Silhouette, Kunst enthält.&#10;&#10;Automatisch generierte Beschreibung">
            <a:extLst>
              <a:ext uri="{FF2B5EF4-FFF2-40B4-BE49-F238E27FC236}">
                <a16:creationId xmlns:a16="http://schemas.microsoft.com/office/drawing/2014/main" id="{71EA4916-F0C8-48FA-5376-45DCC1868A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69" y="1825625"/>
            <a:ext cx="1087835" cy="4351338"/>
          </a:xfrm>
          <a:prstGeom prst="rect">
            <a:avLst/>
          </a:prstGeom>
        </p:spPr>
      </p:pic>
      <p:sp>
        <p:nvSpPr>
          <p:cNvPr id="10" name="Inhaltsplatzhalter 2">
            <a:extLst>
              <a:ext uri="{FF2B5EF4-FFF2-40B4-BE49-F238E27FC236}">
                <a16:creationId xmlns:a16="http://schemas.microsoft.com/office/drawing/2014/main" id="{C021DF68-954E-4DB9-ED75-363A5AB2E4EB}"/>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2943841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9" name="Grafik 8" descr="Ein Bild, das Entwurf, Silhouette, Zeichnung, Cartoon enthält.&#10;&#10;Automatisch generierte Beschreibung">
            <a:extLst>
              <a:ext uri="{FF2B5EF4-FFF2-40B4-BE49-F238E27FC236}">
                <a16:creationId xmlns:a16="http://schemas.microsoft.com/office/drawing/2014/main" id="{E3FAF513-DF01-D12A-9B29-5A19179019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69" y="1825625"/>
            <a:ext cx="1087835" cy="4351338"/>
          </a:xfrm>
          <a:prstGeom prst="rect">
            <a:avLst/>
          </a:prstGeom>
        </p:spPr>
      </p:pic>
      <p:sp>
        <p:nvSpPr>
          <p:cNvPr id="10" name="Inhaltsplatzhalter 2">
            <a:extLst>
              <a:ext uri="{FF2B5EF4-FFF2-40B4-BE49-F238E27FC236}">
                <a16:creationId xmlns:a16="http://schemas.microsoft.com/office/drawing/2014/main" id="{1BEB1E35-F160-2900-6A95-2B8666F6BF8A}"/>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1083199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8" name="Grafik 7" descr="Ein Bild, das Entwurf, Zeichnung, Silhouette, Cartoon enthält.&#10;&#10;Automatisch generierte Beschreibung">
            <a:extLst>
              <a:ext uri="{FF2B5EF4-FFF2-40B4-BE49-F238E27FC236}">
                <a16:creationId xmlns:a16="http://schemas.microsoft.com/office/drawing/2014/main" id="{66D03CBF-1281-1428-AEDF-A90EAC8866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69" y="1825625"/>
            <a:ext cx="1087835" cy="4351338"/>
          </a:xfrm>
          <a:prstGeom prst="rect">
            <a:avLst/>
          </a:prstGeom>
        </p:spPr>
      </p:pic>
      <p:sp>
        <p:nvSpPr>
          <p:cNvPr id="10" name="Inhaltsplatzhalter 2">
            <a:extLst>
              <a:ext uri="{FF2B5EF4-FFF2-40B4-BE49-F238E27FC236}">
                <a16:creationId xmlns:a16="http://schemas.microsoft.com/office/drawing/2014/main" id="{C6356494-27D6-473A-AC20-4DB64432947F}"/>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198040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9" name="Grafik 8" descr="Ein Bild, das Entwurf, Silhouette, Zeichnung, Cartoon enthält.&#10;&#10;Automatisch generierte Beschreibung">
            <a:extLst>
              <a:ext uri="{FF2B5EF4-FFF2-40B4-BE49-F238E27FC236}">
                <a16:creationId xmlns:a16="http://schemas.microsoft.com/office/drawing/2014/main" id="{75B9BABE-CC28-0F7A-A863-56DF27E242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70" y="1825624"/>
            <a:ext cx="1087834" cy="4351337"/>
          </a:xfrm>
          <a:prstGeom prst="rect">
            <a:avLst/>
          </a:prstGeom>
        </p:spPr>
      </p:pic>
      <p:sp>
        <p:nvSpPr>
          <p:cNvPr id="10" name="Inhaltsplatzhalter 2">
            <a:extLst>
              <a:ext uri="{FF2B5EF4-FFF2-40B4-BE49-F238E27FC236}">
                <a16:creationId xmlns:a16="http://schemas.microsoft.com/office/drawing/2014/main" id="{DB973383-DBB1-2011-BB30-B7770D19D875}"/>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1195058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pic>
        <p:nvPicPr>
          <p:cNvPr id="9" name="Grafik 8" descr="Ein Bild, das Entwurf, Kunst, Silhouette enthält.&#10;&#10;Automatisch generierte Beschreibung">
            <a:extLst>
              <a:ext uri="{FF2B5EF4-FFF2-40B4-BE49-F238E27FC236}">
                <a16:creationId xmlns:a16="http://schemas.microsoft.com/office/drawing/2014/main" id="{E73A5E19-A572-E588-DAF9-C59D87A4F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169" y="1825625"/>
            <a:ext cx="1087835" cy="4351338"/>
          </a:xfrm>
          <a:prstGeom prst="rect">
            <a:avLst/>
          </a:prstGeom>
        </p:spPr>
      </p:pic>
      <p:sp>
        <p:nvSpPr>
          <p:cNvPr id="10" name="Inhaltsplatzhalter 2">
            <a:extLst>
              <a:ext uri="{FF2B5EF4-FFF2-40B4-BE49-F238E27FC236}">
                <a16:creationId xmlns:a16="http://schemas.microsoft.com/office/drawing/2014/main" id="{674A1162-55DA-6AD5-E15A-1853BC89573A}"/>
              </a:ext>
            </a:extLst>
          </p:cNvPr>
          <p:cNvSpPr>
            <a:spLocks noGrp="1"/>
          </p:cNvSpPr>
          <p:nvPr>
            <p:ph idx="1"/>
          </p:nvPr>
        </p:nvSpPr>
        <p:spPr>
          <a:xfrm>
            <a:off x="1506071" y="1825625"/>
            <a:ext cx="9847728"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613570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B1F6CE-3EDE-8444-B85C-76D57BE7A64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8103E19C-F4A1-CA8C-2A6F-A1A95A1577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01B2354-CE25-295F-C929-F7CE4B2FA135}"/>
              </a:ext>
            </a:extLst>
          </p:cNvPr>
          <p:cNvSpPr>
            <a:spLocks noGrp="1"/>
          </p:cNvSpPr>
          <p:nvPr>
            <p:ph type="dt" sz="half" idx="10"/>
          </p:nvPr>
        </p:nvSpPr>
        <p:spPr/>
        <p:txBody>
          <a:body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A1A2808C-2C2C-E6B4-6890-B60F6A70924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A89E399-B697-5E99-580A-34FF4B3EDD24}"/>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311023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20D3E14-9FE2-7AC8-659A-DA14895C38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FD498891-26AC-8225-7121-A39CE4090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B0000718-8A49-AF92-E87D-3815914FD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D26A8-C9E7-482F-B77D-EA4F369C96F0}" type="datetimeFigureOut">
              <a:rPr lang="de-CH" smtClean="0"/>
              <a:t>19.12.2023</a:t>
            </a:fld>
            <a:endParaRPr lang="de-CH"/>
          </a:p>
        </p:txBody>
      </p:sp>
      <p:sp>
        <p:nvSpPr>
          <p:cNvPr id="5" name="Fußzeilenplatzhalter 4">
            <a:extLst>
              <a:ext uri="{FF2B5EF4-FFF2-40B4-BE49-F238E27FC236}">
                <a16:creationId xmlns:a16="http://schemas.microsoft.com/office/drawing/2014/main" id="{909212EC-AD05-8C0B-9E1F-F4445A5BA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A409B399-DF92-5E6F-0626-989D2E7553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6F314-2849-42D4-9436-1392A47EF097}" type="slidenum">
              <a:rPr lang="de-CH" smtClean="0"/>
              <a:t>‹Nr.›</a:t>
            </a:fld>
            <a:endParaRPr lang="de-CH"/>
          </a:p>
        </p:txBody>
      </p:sp>
    </p:spTree>
    <p:extLst>
      <p:ext uri="{BB962C8B-B14F-4D97-AF65-F5344CB8AC3E}">
        <p14:creationId xmlns:p14="http://schemas.microsoft.com/office/powerpoint/2010/main" val="3432402476"/>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60" r:id="rId4"/>
    <p:sldLayoutId id="2147483661" r:id="rId5"/>
    <p:sldLayoutId id="2147483662"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30E031-FA21-34CF-EB7D-E1183F1AAB30}"/>
              </a:ext>
            </a:extLst>
          </p:cNvPr>
          <p:cNvSpPr>
            <a:spLocks noGrp="1"/>
          </p:cNvSpPr>
          <p:nvPr>
            <p:ph type="ctrTitle"/>
          </p:nvPr>
        </p:nvSpPr>
        <p:spPr>
          <a:xfrm>
            <a:off x="1524000" y="846291"/>
            <a:ext cx="9144000" cy="1498096"/>
          </a:xfrm>
        </p:spPr>
        <p:txBody>
          <a:bodyPr>
            <a:noAutofit/>
          </a:bodyPr>
          <a:lstStyle/>
          <a:p>
            <a:r>
              <a:rPr lang="de-CH" sz="3200" dirty="0"/>
              <a:t>Agentenbasierte Modellierung einer invasiven Kammmolchpopulation und der Auswirkungen von Bekämpfungsmassnahmen</a:t>
            </a:r>
          </a:p>
        </p:txBody>
      </p:sp>
      <p:sp>
        <p:nvSpPr>
          <p:cNvPr id="3" name="Untertitel 2">
            <a:extLst>
              <a:ext uri="{FF2B5EF4-FFF2-40B4-BE49-F238E27FC236}">
                <a16:creationId xmlns:a16="http://schemas.microsoft.com/office/drawing/2014/main" id="{C60A2A81-B679-96A0-948F-54D419CF2B76}"/>
              </a:ext>
            </a:extLst>
          </p:cNvPr>
          <p:cNvSpPr>
            <a:spLocks noGrp="1"/>
          </p:cNvSpPr>
          <p:nvPr>
            <p:ph type="subTitle" idx="1"/>
          </p:nvPr>
        </p:nvSpPr>
        <p:spPr>
          <a:xfrm>
            <a:off x="1524000" y="2601119"/>
            <a:ext cx="9144000" cy="1655762"/>
          </a:xfrm>
        </p:spPr>
        <p:txBody>
          <a:bodyPr/>
          <a:lstStyle/>
          <a:p>
            <a:r>
              <a:rPr lang="de-CH" dirty="0"/>
              <a:t>Masterarbeit von Philipp Franke</a:t>
            </a:r>
          </a:p>
        </p:txBody>
      </p:sp>
      <p:pic>
        <p:nvPicPr>
          <p:cNvPr id="4" name="Picture 4">
            <a:extLst>
              <a:ext uri="{FF2B5EF4-FFF2-40B4-BE49-F238E27FC236}">
                <a16:creationId xmlns:a16="http://schemas.microsoft.com/office/drawing/2014/main" id="{7C1CADD5-CC93-7F18-1958-B70871112D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597150" y="3348853"/>
            <a:ext cx="6997700" cy="2616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44364018-41D4-0E88-B029-3F1A28C04E8F}"/>
              </a:ext>
            </a:extLst>
          </p:cNvPr>
          <p:cNvSpPr txBox="1"/>
          <p:nvPr/>
        </p:nvSpPr>
        <p:spPr>
          <a:xfrm>
            <a:off x="2524580" y="5763729"/>
            <a:ext cx="3485249" cy="230832"/>
          </a:xfrm>
          <a:prstGeom prst="rect">
            <a:avLst/>
          </a:prstGeom>
          <a:noFill/>
        </p:spPr>
        <p:txBody>
          <a:bodyPr wrap="none" rtlCol="0">
            <a:spAutoFit/>
          </a:bodyPr>
          <a:lstStyle/>
          <a:p>
            <a:r>
              <a:rPr lang="de-CH" sz="900" b="1" dirty="0">
                <a:solidFill>
                  <a:schemeClr val="accent1">
                    <a:lumMod val="75000"/>
                  </a:schemeClr>
                </a:solidFill>
                <a:highlight>
                  <a:srgbClr val="FFFFFF"/>
                </a:highlight>
              </a:rPr>
              <a:t>Friedrich Böhringer, Wikimedia Commons, Lizenz: CC BY-SA 2.5 DEED</a:t>
            </a:r>
          </a:p>
        </p:txBody>
      </p:sp>
    </p:spTree>
    <p:extLst>
      <p:ext uri="{BB962C8B-B14F-4D97-AF65-F5344CB8AC3E}">
        <p14:creationId xmlns:p14="http://schemas.microsoft.com/office/powerpoint/2010/main" val="1017153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7CD527-B998-AB4F-FA69-6D0A81E6364B}"/>
              </a:ext>
            </a:extLst>
          </p:cNvPr>
          <p:cNvSpPr>
            <a:spLocks noGrp="1"/>
          </p:cNvSpPr>
          <p:nvPr>
            <p:ph type="title"/>
          </p:nvPr>
        </p:nvSpPr>
        <p:spPr/>
        <p:txBody>
          <a:bodyPr/>
          <a:lstStyle/>
          <a:p>
            <a:r>
              <a:rPr lang="de-CH" dirty="0"/>
              <a:t>Kalibrierung</a:t>
            </a:r>
          </a:p>
        </p:txBody>
      </p:sp>
      <p:sp>
        <p:nvSpPr>
          <p:cNvPr id="3" name="Inhaltsplatzhalter 2">
            <a:extLst>
              <a:ext uri="{FF2B5EF4-FFF2-40B4-BE49-F238E27FC236}">
                <a16:creationId xmlns:a16="http://schemas.microsoft.com/office/drawing/2014/main" id="{6481C03F-158F-237C-837F-7A8766532361}"/>
              </a:ext>
            </a:extLst>
          </p:cNvPr>
          <p:cNvSpPr>
            <a:spLocks noGrp="1"/>
          </p:cNvSpPr>
          <p:nvPr>
            <p:ph idx="1"/>
          </p:nvPr>
        </p:nvSpPr>
        <p:spPr/>
        <p:txBody>
          <a:bodyPr>
            <a:normAutofit/>
          </a:bodyPr>
          <a:lstStyle/>
          <a:p>
            <a:r>
              <a:rPr lang="de-CH" dirty="0"/>
              <a:t>Einstellung unbekannter Parameter mittels Experimenten</a:t>
            </a:r>
          </a:p>
          <a:p>
            <a:r>
              <a:rPr lang="de-CH" dirty="0"/>
              <a:t>Viele Parameter können aus der Literatur genommen werden:</a:t>
            </a:r>
          </a:p>
          <a:p>
            <a:pPr lvl="1"/>
            <a:r>
              <a:rPr lang="de-CH" dirty="0"/>
              <a:t>Sterblichkeit</a:t>
            </a:r>
          </a:p>
          <a:p>
            <a:pPr lvl="1"/>
            <a:r>
              <a:rPr lang="de-CH" dirty="0"/>
              <a:t>Anzahl gelegte Eier pro Weibchen</a:t>
            </a:r>
          </a:p>
        </p:txBody>
      </p:sp>
    </p:spTree>
    <p:extLst>
      <p:ext uri="{BB962C8B-B14F-4D97-AF65-F5344CB8AC3E}">
        <p14:creationId xmlns:p14="http://schemas.microsoft.com/office/powerpoint/2010/main" val="1130686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7CD527-B998-AB4F-FA69-6D0A81E6364B}"/>
              </a:ext>
            </a:extLst>
          </p:cNvPr>
          <p:cNvSpPr>
            <a:spLocks noGrp="1"/>
          </p:cNvSpPr>
          <p:nvPr>
            <p:ph type="title"/>
          </p:nvPr>
        </p:nvSpPr>
        <p:spPr/>
        <p:txBody>
          <a:bodyPr/>
          <a:lstStyle/>
          <a:p>
            <a:r>
              <a:rPr lang="de-CH" dirty="0"/>
              <a:t>Kalibrierung</a:t>
            </a:r>
          </a:p>
        </p:txBody>
      </p:sp>
      <p:sp>
        <p:nvSpPr>
          <p:cNvPr id="3" name="Inhaltsplatzhalter 2">
            <a:extLst>
              <a:ext uri="{FF2B5EF4-FFF2-40B4-BE49-F238E27FC236}">
                <a16:creationId xmlns:a16="http://schemas.microsoft.com/office/drawing/2014/main" id="{6481C03F-158F-237C-837F-7A8766532361}"/>
              </a:ext>
            </a:extLst>
          </p:cNvPr>
          <p:cNvSpPr>
            <a:spLocks noGrp="1"/>
          </p:cNvSpPr>
          <p:nvPr>
            <p:ph idx="1"/>
          </p:nvPr>
        </p:nvSpPr>
        <p:spPr/>
        <p:txBody>
          <a:bodyPr>
            <a:normAutofit/>
          </a:bodyPr>
          <a:lstStyle/>
          <a:p>
            <a:r>
              <a:rPr lang="de-CH" dirty="0"/>
              <a:t>Einstellungen der Parameter</a:t>
            </a:r>
          </a:p>
          <a:p>
            <a:r>
              <a:rPr lang="de-CH" dirty="0"/>
              <a:t>Viele Parameter können aus der Literatur genommen werden:</a:t>
            </a:r>
          </a:p>
          <a:p>
            <a:pPr lvl="1"/>
            <a:r>
              <a:rPr lang="de-CH" dirty="0"/>
              <a:t>Sterblichkeit</a:t>
            </a:r>
          </a:p>
          <a:p>
            <a:pPr lvl="1"/>
            <a:r>
              <a:rPr lang="de-CH" dirty="0"/>
              <a:t>Anzahl gelegte Eier pro Weibchen</a:t>
            </a:r>
          </a:p>
        </p:txBody>
      </p:sp>
      <p:pic>
        <p:nvPicPr>
          <p:cNvPr id="7" name="Grafik 6">
            <a:extLst>
              <a:ext uri="{FF2B5EF4-FFF2-40B4-BE49-F238E27FC236}">
                <a16:creationId xmlns:a16="http://schemas.microsoft.com/office/drawing/2014/main" id="{A4D8D80D-543E-B822-EB5C-3DE93BB9F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710" y="681037"/>
            <a:ext cx="7546206" cy="5695746"/>
          </a:xfrm>
          <a:prstGeom prst="rect">
            <a:avLst/>
          </a:prstGeom>
        </p:spPr>
      </p:pic>
    </p:spTree>
    <p:extLst>
      <p:ext uri="{BB962C8B-B14F-4D97-AF65-F5344CB8AC3E}">
        <p14:creationId xmlns:p14="http://schemas.microsoft.com/office/powerpoint/2010/main" val="1357603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7CD527-B998-AB4F-FA69-6D0A81E6364B}"/>
              </a:ext>
            </a:extLst>
          </p:cNvPr>
          <p:cNvSpPr>
            <a:spLocks noGrp="1"/>
          </p:cNvSpPr>
          <p:nvPr>
            <p:ph type="title"/>
          </p:nvPr>
        </p:nvSpPr>
        <p:spPr/>
        <p:txBody>
          <a:bodyPr/>
          <a:lstStyle/>
          <a:p>
            <a:r>
              <a:rPr lang="de-CH" dirty="0"/>
              <a:t>Kalibrierung</a:t>
            </a:r>
          </a:p>
        </p:txBody>
      </p:sp>
      <p:sp>
        <p:nvSpPr>
          <p:cNvPr id="3" name="Inhaltsplatzhalter 2">
            <a:extLst>
              <a:ext uri="{FF2B5EF4-FFF2-40B4-BE49-F238E27FC236}">
                <a16:creationId xmlns:a16="http://schemas.microsoft.com/office/drawing/2014/main" id="{6481C03F-158F-237C-837F-7A8766532361}"/>
              </a:ext>
            </a:extLst>
          </p:cNvPr>
          <p:cNvSpPr>
            <a:spLocks noGrp="1"/>
          </p:cNvSpPr>
          <p:nvPr>
            <p:ph idx="1"/>
          </p:nvPr>
        </p:nvSpPr>
        <p:spPr/>
        <p:txBody>
          <a:bodyPr>
            <a:normAutofit/>
          </a:bodyPr>
          <a:lstStyle/>
          <a:p>
            <a:r>
              <a:rPr lang="de-CH" dirty="0"/>
              <a:t>Modell wird so eingestellt, dass Verhalten von Modell und Realität möglichst gut übereinstimmen</a:t>
            </a:r>
          </a:p>
          <a:p>
            <a:r>
              <a:rPr lang="de-CH" dirty="0"/>
              <a:t>Zwei Prozesse betroffen</a:t>
            </a:r>
          </a:p>
          <a:p>
            <a:pPr lvl="1"/>
            <a:r>
              <a:rPr lang="de-CH" dirty="0"/>
              <a:t>Wanderungen (Dauer)</a:t>
            </a:r>
          </a:p>
          <a:p>
            <a:pPr lvl="1"/>
            <a:r>
              <a:rPr lang="de-CH" dirty="0"/>
              <a:t>Dichteabhängige Sterblichkeit der Larven</a:t>
            </a:r>
          </a:p>
          <a:p>
            <a:r>
              <a:rPr lang="de-CH" dirty="0"/>
              <a:t>Drei Modelldurchläufe mit jeweils drei unterschiedlichen Parameterwerten</a:t>
            </a:r>
          </a:p>
          <a:p>
            <a:pPr lvl="1"/>
            <a:r>
              <a:rPr lang="de-CH" dirty="0"/>
              <a:t>1.1.2000 – 31.12.2021</a:t>
            </a:r>
          </a:p>
          <a:p>
            <a:pPr lvl="1"/>
            <a:r>
              <a:rPr lang="de-CH" dirty="0"/>
              <a:t>Die ersten Zahlen aus der Bekämpfungskampagne werden für die Kalibrierung verwendet</a:t>
            </a:r>
          </a:p>
        </p:txBody>
      </p:sp>
    </p:spTree>
    <p:extLst>
      <p:ext uri="{BB962C8B-B14F-4D97-AF65-F5344CB8AC3E}">
        <p14:creationId xmlns:p14="http://schemas.microsoft.com/office/powerpoint/2010/main" val="209943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E623A7E-8484-9922-9568-72EE9D6DAB22}"/>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30B0CD7-5447-FBCF-050A-D8E1FE0638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36" b="30426"/>
          <a:stretch/>
        </p:blipFill>
        <p:spPr>
          <a:xfrm>
            <a:off x="1" y="1"/>
            <a:ext cx="12191999" cy="6858000"/>
          </a:xfrm>
        </p:spPr>
      </p:pic>
    </p:spTree>
    <p:extLst>
      <p:ext uri="{BB962C8B-B14F-4D97-AF65-F5344CB8AC3E}">
        <p14:creationId xmlns:p14="http://schemas.microsoft.com/office/powerpoint/2010/main" val="394030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7BFC473-DC54-6DEA-9A4E-97A85A3428C4}"/>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69F374AD-8A00-D09A-A08D-F163E7270A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2" b="30439"/>
          <a:stretch/>
        </p:blipFill>
        <p:spPr>
          <a:xfrm>
            <a:off x="0" y="0"/>
            <a:ext cx="12192000" cy="6858000"/>
          </a:xfrm>
        </p:spPr>
      </p:pic>
    </p:spTree>
    <p:extLst>
      <p:ext uri="{BB962C8B-B14F-4D97-AF65-F5344CB8AC3E}">
        <p14:creationId xmlns:p14="http://schemas.microsoft.com/office/powerpoint/2010/main" val="14748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C84C461-829F-3685-F2B6-91D889718038}"/>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4DB57371-D69A-14FB-5F7E-7C0C4AF88C9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090" b="30471"/>
          <a:stretch/>
        </p:blipFill>
        <p:spPr>
          <a:xfrm>
            <a:off x="0" y="0"/>
            <a:ext cx="12192000" cy="6858000"/>
          </a:xfrm>
        </p:spPr>
      </p:pic>
    </p:spTree>
    <p:extLst>
      <p:ext uri="{BB962C8B-B14F-4D97-AF65-F5344CB8AC3E}">
        <p14:creationId xmlns:p14="http://schemas.microsoft.com/office/powerpoint/2010/main" val="3874556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7A60D36-E43E-96BD-81E1-5AD0D1D3335A}"/>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0288DEC2-CED0-732D-2B8C-971ECD18996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149726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DEB7384-2236-A7A9-09E4-A45191F491B4}"/>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175072BE-26A5-71E1-EB67-360C06BDF4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814576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7F58AE18-A1AC-D38E-5F51-29AEFC34D815}"/>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8AC174D-FD24-8646-8544-3B75AE9356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9097" b="30465"/>
          <a:stretch/>
        </p:blipFill>
        <p:spPr>
          <a:xfrm>
            <a:off x="0" y="-1"/>
            <a:ext cx="12192000" cy="6858001"/>
          </a:xfrm>
        </p:spPr>
      </p:pic>
    </p:spTree>
    <p:extLst>
      <p:ext uri="{BB962C8B-B14F-4D97-AF65-F5344CB8AC3E}">
        <p14:creationId xmlns:p14="http://schemas.microsoft.com/office/powerpoint/2010/main" val="1603702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4C3D289-0A25-CC54-F11E-3DFAADC388D7}"/>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282D7DE-C006-018D-7399-46803D612A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3287399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C4B82C-2E0F-E46B-6C7F-270917AD1B73}"/>
              </a:ext>
            </a:extLst>
          </p:cNvPr>
          <p:cNvSpPr>
            <a:spLocks noGrp="1"/>
          </p:cNvSpPr>
          <p:nvPr>
            <p:ph type="title"/>
          </p:nvPr>
        </p:nvSpPr>
        <p:spPr/>
        <p:txBody>
          <a:bodyPr/>
          <a:lstStyle/>
          <a:p>
            <a:r>
              <a:rPr lang="de-CH" dirty="0"/>
              <a:t>Inhalte</a:t>
            </a:r>
          </a:p>
        </p:txBody>
      </p:sp>
      <p:sp>
        <p:nvSpPr>
          <p:cNvPr id="3" name="Inhaltsplatzhalter 2">
            <a:extLst>
              <a:ext uri="{FF2B5EF4-FFF2-40B4-BE49-F238E27FC236}">
                <a16:creationId xmlns:a16="http://schemas.microsoft.com/office/drawing/2014/main" id="{23FA09B9-8128-7024-6ACC-914875E534B0}"/>
              </a:ext>
            </a:extLst>
          </p:cNvPr>
          <p:cNvSpPr>
            <a:spLocks noGrp="1"/>
          </p:cNvSpPr>
          <p:nvPr>
            <p:ph idx="1"/>
          </p:nvPr>
        </p:nvSpPr>
        <p:spPr/>
        <p:txBody>
          <a:bodyPr/>
          <a:lstStyle/>
          <a:p>
            <a:r>
              <a:rPr lang="de-CH" dirty="0"/>
              <a:t>Ausgangslage</a:t>
            </a:r>
          </a:p>
          <a:p>
            <a:r>
              <a:rPr lang="de-CH" dirty="0"/>
              <a:t>Modell</a:t>
            </a:r>
          </a:p>
          <a:p>
            <a:r>
              <a:rPr lang="de-CH" dirty="0"/>
              <a:t>Kalibrierung</a:t>
            </a:r>
          </a:p>
          <a:p>
            <a:r>
              <a:rPr lang="de-CH" dirty="0"/>
              <a:t>Resultate</a:t>
            </a:r>
          </a:p>
          <a:p>
            <a:r>
              <a:rPr lang="de-CH" dirty="0"/>
              <a:t>Validierung</a:t>
            </a:r>
          </a:p>
          <a:p>
            <a:r>
              <a:rPr lang="de-CH" dirty="0"/>
              <a:t>Schlussfolgerung</a:t>
            </a:r>
          </a:p>
          <a:p>
            <a:endParaRPr lang="de-CH" dirty="0"/>
          </a:p>
        </p:txBody>
      </p:sp>
    </p:spTree>
    <p:extLst>
      <p:ext uri="{BB962C8B-B14F-4D97-AF65-F5344CB8AC3E}">
        <p14:creationId xmlns:p14="http://schemas.microsoft.com/office/powerpoint/2010/main" val="3980227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9485D5B-C61D-6405-5332-8DCACF7C6841}"/>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72EFEE1-0FF2-B92A-48F1-6E1AB229A7F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301687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FFA744E-5337-6703-B2A9-27EAA0E24B3A}"/>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4C68EE3F-E5CC-D155-F006-43F7530394D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2" b="30439"/>
          <a:stretch/>
        </p:blipFill>
        <p:spPr>
          <a:xfrm>
            <a:off x="0" y="0"/>
            <a:ext cx="12192000" cy="6858000"/>
          </a:xfrm>
        </p:spPr>
      </p:pic>
    </p:spTree>
    <p:extLst>
      <p:ext uri="{BB962C8B-B14F-4D97-AF65-F5344CB8AC3E}">
        <p14:creationId xmlns:p14="http://schemas.microsoft.com/office/powerpoint/2010/main" val="2569076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DD6CD06-9672-9C4F-0B5B-7CD07C01A5BF}"/>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7E052ED-099E-AE58-EB75-39CCBF6DCF1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818071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D452D73-5A79-DE08-00D9-DD8BCBE4E5A2}"/>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8D5E3FB6-6100-8788-6238-A5C986E9A97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3" b="30439"/>
          <a:stretch/>
        </p:blipFill>
        <p:spPr>
          <a:xfrm>
            <a:off x="0" y="-1"/>
            <a:ext cx="12192000" cy="6858001"/>
          </a:xfrm>
        </p:spPr>
      </p:pic>
    </p:spTree>
    <p:extLst>
      <p:ext uri="{BB962C8B-B14F-4D97-AF65-F5344CB8AC3E}">
        <p14:creationId xmlns:p14="http://schemas.microsoft.com/office/powerpoint/2010/main" val="3250674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6D65295F-A89C-0101-E09F-A7D0D214BB98}"/>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7C72D810-0A8B-6470-8965-65CA28620A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1200511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775BA83D-90E0-E708-B72C-65C49E344E78}"/>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3367B900-9886-E2EE-3068-C3245E0DD1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3403638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32FED50-8140-71EE-A00A-C46021399FA6}"/>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5969D69C-D37D-893D-CBDF-8CA1D95061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1453071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5DE4962-B09B-D30A-F21C-3BEEC8DDAE5C}"/>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A93DDFB2-3EEC-2AF0-3FFC-645779E1CB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29224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A8AB04EB-E7DC-FD5A-FFB7-0BB04279AD50}"/>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07F5EC34-4E35-4758-934D-AF369F6293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124" b="30438"/>
          <a:stretch/>
        </p:blipFill>
        <p:spPr>
          <a:xfrm>
            <a:off x="0" y="-1"/>
            <a:ext cx="12192000" cy="6858001"/>
          </a:xfrm>
        </p:spPr>
      </p:pic>
    </p:spTree>
    <p:extLst>
      <p:ext uri="{BB962C8B-B14F-4D97-AF65-F5344CB8AC3E}">
        <p14:creationId xmlns:p14="http://schemas.microsoft.com/office/powerpoint/2010/main" val="2596708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B97176-C902-8D0C-039A-76585C547FBE}"/>
              </a:ext>
            </a:extLst>
          </p:cNvPr>
          <p:cNvSpPr>
            <a:spLocks noGrp="1"/>
          </p:cNvSpPr>
          <p:nvPr>
            <p:ph type="title"/>
          </p:nvPr>
        </p:nvSpPr>
        <p:spPr/>
        <p:txBody>
          <a:bodyPr/>
          <a:lstStyle/>
          <a:p>
            <a:r>
              <a:rPr lang="de-CH" dirty="0"/>
              <a:t>Ergebnisse</a:t>
            </a:r>
          </a:p>
        </p:txBody>
      </p:sp>
      <p:pic>
        <p:nvPicPr>
          <p:cNvPr id="5" name="Inhaltsplatzhalter 4" descr="Ein Bild, das Text, Diagramm, Screenshot, Reihe enthält.&#10;&#10;Automatisch generierte Beschreibung">
            <a:extLst>
              <a:ext uri="{FF2B5EF4-FFF2-40B4-BE49-F238E27FC236}">
                <a16:creationId xmlns:a16="http://schemas.microsoft.com/office/drawing/2014/main" id="{39704B94-48A5-3B43-F4C2-15D58F2175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259" y="1774562"/>
            <a:ext cx="4474842" cy="4107154"/>
          </a:xfrm>
        </p:spPr>
      </p:pic>
      <p:pic>
        <p:nvPicPr>
          <p:cNvPr id="7" name="Grafik 6" descr="Ein Bild, das Text, Diagramm, Screenshot, Reihe enthält.&#10;&#10;Automatisch generierte Beschreibung">
            <a:extLst>
              <a:ext uri="{FF2B5EF4-FFF2-40B4-BE49-F238E27FC236}">
                <a16:creationId xmlns:a16="http://schemas.microsoft.com/office/drawing/2014/main" id="{8BC6006F-F777-3D5D-2053-8C33FFEE953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297453" y="1774562"/>
            <a:ext cx="3997677" cy="4107154"/>
          </a:xfrm>
          <a:prstGeom prst="rect">
            <a:avLst/>
          </a:prstGeom>
        </p:spPr>
      </p:pic>
      <p:pic>
        <p:nvPicPr>
          <p:cNvPr id="9" name="Grafik 8" descr="Ein Bild, das Text, Diagramm, Screenshot, Reihe enthält.&#10;&#10;Automatisch generierte Beschreibung">
            <a:extLst>
              <a:ext uri="{FF2B5EF4-FFF2-40B4-BE49-F238E27FC236}">
                <a16:creationId xmlns:a16="http://schemas.microsoft.com/office/drawing/2014/main" id="{942C9C82-2C7F-EF53-4876-400A12595CA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34889" y="1774562"/>
            <a:ext cx="3997677" cy="4107154"/>
          </a:xfrm>
          <a:prstGeom prst="rect">
            <a:avLst/>
          </a:prstGeom>
        </p:spPr>
      </p:pic>
    </p:spTree>
    <p:extLst>
      <p:ext uri="{BB962C8B-B14F-4D97-AF65-F5344CB8AC3E}">
        <p14:creationId xmlns:p14="http://schemas.microsoft.com/office/powerpoint/2010/main" val="326796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BE9059-08D2-2262-16AD-34C7F04B44F8}"/>
              </a:ext>
            </a:extLst>
          </p:cNvPr>
          <p:cNvSpPr>
            <a:spLocks noGrp="1"/>
          </p:cNvSpPr>
          <p:nvPr>
            <p:ph type="title"/>
          </p:nvPr>
        </p:nvSpPr>
        <p:spPr/>
        <p:txBody>
          <a:bodyPr>
            <a:normAutofit/>
          </a:bodyPr>
          <a:lstStyle/>
          <a:p>
            <a:r>
              <a:rPr lang="de-CH" sz="3600" dirty="0"/>
              <a:t>Italienischer Kammmolch</a:t>
            </a:r>
          </a:p>
        </p:txBody>
      </p:sp>
      <p:sp>
        <p:nvSpPr>
          <p:cNvPr id="3" name="Inhaltsplatzhalter 2">
            <a:extLst>
              <a:ext uri="{FF2B5EF4-FFF2-40B4-BE49-F238E27FC236}">
                <a16:creationId xmlns:a16="http://schemas.microsoft.com/office/drawing/2014/main" id="{DDDCC17D-32C1-7718-C19C-297C491B5626}"/>
              </a:ext>
            </a:extLst>
          </p:cNvPr>
          <p:cNvSpPr>
            <a:spLocks noGrp="1"/>
          </p:cNvSpPr>
          <p:nvPr>
            <p:ph idx="1"/>
          </p:nvPr>
        </p:nvSpPr>
        <p:spPr>
          <a:xfrm>
            <a:off x="505881" y="1825625"/>
            <a:ext cx="10515600" cy="4351338"/>
          </a:xfrm>
        </p:spPr>
        <p:txBody>
          <a:bodyPr/>
          <a:lstStyle/>
          <a:p>
            <a:pPr lvl="1"/>
            <a:r>
              <a:rPr lang="de-CH" dirty="0"/>
              <a:t>Eingeführt</a:t>
            </a:r>
          </a:p>
          <a:p>
            <a:pPr lvl="1"/>
            <a:r>
              <a:rPr lang="de-CH" dirty="0"/>
              <a:t>Invasiv</a:t>
            </a:r>
          </a:p>
        </p:txBody>
      </p:sp>
      <p:pic>
        <p:nvPicPr>
          <p:cNvPr id="4" name="Picture 4">
            <a:extLst>
              <a:ext uri="{FF2B5EF4-FFF2-40B4-BE49-F238E27FC236}">
                <a16:creationId xmlns:a16="http://schemas.microsoft.com/office/drawing/2014/main" id="{5D9DA6A0-E5ED-5956-DFE0-3178AEC344B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27106" y="815974"/>
            <a:ext cx="7462367" cy="5596775"/>
          </a:xfrm>
          <a:prstGeom prst="rect">
            <a:avLst/>
          </a:prstGeom>
          <a:noFill/>
          <a:extLst>
            <a:ext uri="{909E8E84-426E-40DD-AFC4-6F175D3DCCD1}">
              <a14:hiddenFill xmlns:a14="http://schemas.microsoft.com/office/drawing/2010/main">
                <a:solidFill>
                  <a:srgbClr val="FFFFFF"/>
                </a:solidFill>
              </a14:hiddenFill>
            </a:ext>
          </a:extLst>
        </p:spPr>
      </p:pic>
      <p:sp>
        <p:nvSpPr>
          <p:cNvPr id="6" name="Inhaltsplatzhalter 2">
            <a:extLst>
              <a:ext uri="{FF2B5EF4-FFF2-40B4-BE49-F238E27FC236}">
                <a16:creationId xmlns:a16="http://schemas.microsoft.com/office/drawing/2014/main" id="{FB77EC6B-EFBC-5145-CB7E-5335B084346E}"/>
              </a:ext>
            </a:extLst>
          </p:cNvPr>
          <p:cNvSpPr txBox="1">
            <a:spLocks/>
          </p:cNvSpPr>
          <p:nvPr/>
        </p:nvSpPr>
        <p:spPr>
          <a:xfrm>
            <a:off x="6095999" y="1690688"/>
            <a:ext cx="51746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de-CH" dirty="0"/>
          </a:p>
        </p:txBody>
      </p:sp>
      <p:sp>
        <p:nvSpPr>
          <p:cNvPr id="7" name="Ellipse 6">
            <a:extLst>
              <a:ext uri="{FF2B5EF4-FFF2-40B4-BE49-F238E27FC236}">
                <a16:creationId xmlns:a16="http://schemas.microsoft.com/office/drawing/2014/main" id="{BE523204-F91C-1526-3C09-E903034814AD}"/>
              </a:ext>
            </a:extLst>
          </p:cNvPr>
          <p:cNvSpPr/>
          <p:nvPr/>
        </p:nvSpPr>
        <p:spPr>
          <a:xfrm>
            <a:off x="5241694" y="1704135"/>
            <a:ext cx="513647" cy="554971"/>
          </a:xfrm>
          <a:prstGeom prst="ellipse">
            <a:avLst/>
          </a:prstGeom>
          <a:noFill/>
          <a:ln w="476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171200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BCFA846-C2D8-E1C4-B231-DF8DE758DC7B}"/>
              </a:ext>
            </a:extLst>
          </p:cNvPr>
          <p:cNvSpPr>
            <a:spLocks noGrp="1"/>
          </p:cNvSpPr>
          <p:nvPr>
            <p:ph type="title"/>
          </p:nvPr>
        </p:nvSpPr>
        <p:spPr/>
        <p:txBody>
          <a:bodyPr/>
          <a:lstStyle/>
          <a:p>
            <a:endParaRPr lang="de-CH"/>
          </a:p>
        </p:txBody>
      </p:sp>
      <p:pic>
        <p:nvPicPr>
          <p:cNvPr id="5" name="Inhaltsplatzhalter 4" descr="Ein Bild, das Karte, Text, Diagramm, Atlas enthält.&#10;&#10;Automatisch generierte Beschreibung">
            <a:extLst>
              <a:ext uri="{FF2B5EF4-FFF2-40B4-BE49-F238E27FC236}">
                <a16:creationId xmlns:a16="http://schemas.microsoft.com/office/drawing/2014/main" id="{6427E40E-E192-3672-3BC2-64AB168F04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8576" y="0"/>
            <a:ext cx="7654847" cy="6858000"/>
          </a:xfrm>
        </p:spPr>
      </p:pic>
    </p:spTree>
    <p:extLst>
      <p:ext uri="{BB962C8B-B14F-4D97-AF65-F5344CB8AC3E}">
        <p14:creationId xmlns:p14="http://schemas.microsoft.com/office/powerpoint/2010/main" val="340178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D5A8F7-1AD3-161E-2402-310AA4CCDE04}"/>
              </a:ext>
            </a:extLst>
          </p:cNvPr>
          <p:cNvSpPr>
            <a:spLocks noGrp="1"/>
          </p:cNvSpPr>
          <p:nvPr>
            <p:ph type="title"/>
          </p:nvPr>
        </p:nvSpPr>
        <p:spPr/>
        <p:txBody>
          <a:bodyPr/>
          <a:lstStyle/>
          <a:p>
            <a:r>
              <a:rPr lang="de-CH" dirty="0"/>
              <a:t>Modellversion 2</a:t>
            </a:r>
          </a:p>
        </p:txBody>
      </p:sp>
      <p:sp>
        <p:nvSpPr>
          <p:cNvPr id="4" name="Inhaltsplatzhalter 3">
            <a:extLst>
              <a:ext uri="{FF2B5EF4-FFF2-40B4-BE49-F238E27FC236}">
                <a16:creationId xmlns:a16="http://schemas.microsoft.com/office/drawing/2014/main" id="{0E9E3894-3568-8556-55C7-B753ED19B0C8}"/>
              </a:ext>
            </a:extLst>
          </p:cNvPr>
          <p:cNvSpPr>
            <a:spLocks noGrp="1"/>
          </p:cNvSpPr>
          <p:nvPr>
            <p:ph idx="1"/>
          </p:nvPr>
        </p:nvSpPr>
        <p:spPr/>
        <p:txBody>
          <a:bodyPr/>
          <a:lstStyle/>
          <a:p>
            <a:r>
              <a:rPr lang="de-CH" dirty="0"/>
              <a:t>Es werden zu viele Gewässer besiedelt</a:t>
            </a:r>
          </a:p>
          <a:p>
            <a:r>
              <a:rPr lang="de-CH" dirty="0"/>
              <a:t>Wanderungen wohl nicht exakt genug</a:t>
            </a:r>
          </a:p>
          <a:p>
            <a:pPr lvl="1"/>
            <a:r>
              <a:rPr lang="de-CH" dirty="0"/>
              <a:t>Gewässerqualität nicht berücksichtigt</a:t>
            </a:r>
          </a:p>
          <a:p>
            <a:pPr lvl="1"/>
            <a:r>
              <a:rPr lang="de-CH" dirty="0"/>
              <a:t>Sind diese Gewässer zugänglich und </a:t>
            </a:r>
            <a:r>
              <a:rPr lang="de-CH" dirty="0" err="1"/>
              <a:t>besiedelbar</a:t>
            </a:r>
            <a:r>
              <a:rPr lang="de-CH" dirty="0"/>
              <a:t>?</a:t>
            </a:r>
          </a:p>
          <a:p>
            <a:r>
              <a:rPr lang="de-CH" dirty="0"/>
              <a:t>Bekämpfung nur in 4 Gewässern</a:t>
            </a:r>
          </a:p>
          <a:p>
            <a:r>
              <a:rPr lang="de-CH" dirty="0"/>
              <a:t>Modellversion 2: in ALLEN Gewässern wird bekämpft.</a:t>
            </a:r>
          </a:p>
        </p:txBody>
      </p:sp>
    </p:spTree>
    <p:extLst>
      <p:ext uri="{BB962C8B-B14F-4D97-AF65-F5344CB8AC3E}">
        <p14:creationId xmlns:p14="http://schemas.microsoft.com/office/powerpoint/2010/main" val="1727335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D5A8F7-1AD3-161E-2402-310AA4CCDE04}"/>
              </a:ext>
            </a:extLst>
          </p:cNvPr>
          <p:cNvSpPr>
            <a:spLocks noGrp="1"/>
          </p:cNvSpPr>
          <p:nvPr>
            <p:ph type="title"/>
          </p:nvPr>
        </p:nvSpPr>
        <p:spPr/>
        <p:txBody>
          <a:bodyPr/>
          <a:lstStyle/>
          <a:p>
            <a:r>
              <a:rPr lang="de-CH" dirty="0"/>
              <a:t>Ergebnisse V2</a:t>
            </a:r>
          </a:p>
        </p:txBody>
      </p:sp>
      <p:pic>
        <p:nvPicPr>
          <p:cNvPr id="5" name="Inhaltsplatzhalter 4" descr="Ein Bild, das Text, Diagramm, Screenshot, Schrift enthält.&#10;&#10;Automatisch generierte Beschreibung">
            <a:extLst>
              <a:ext uri="{FF2B5EF4-FFF2-40B4-BE49-F238E27FC236}">
                <a16:creationId xmlns:a16="http://schemas.microsoft.com/office/drawing/2014/main" id="{26BFAFFF-0412-7D8F-3D66-83DE0E2709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94" y="1690689"/>
            <a:ext cx="4649346" cy="4267320"/>
          </a:xfrm>
        </p:spPr>
      </p:pic>
      <p:pic>
        <p:nvPicPr>
          <p:cNvPr id="7" name="Grafik 6" descr="Ein Bild, das Text, Screenshot, Diagramm, Reihe enthält.&#10;&#10;Automatisch generierte Beschreibung">
            <a:extLst>
              <a:ext uri="{FF2B5EF4-FFF2-40B4-BE49-F238E27FC236}">
                <a16:creationId xmlns:a16="http://schemas.microsoft.com/office/drawing/2014/main" id="{2F8F909C-28FA-93F9-57A6-EF2FEE142B3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261223" y="1724025"/>
            <a:ext cx="4123765" cy="4233983"/>
          </a:xfrm>
          <a:prstGeom prst="rect">
            <a:avLst/>
          </a:prstGeom>
        </p:spPr>
      </p:pic>
      <p:pic>
        <p:nvPicPr>
          <p:cNvPr id="9" name="Grafik 8" descr="Ein Bild, das Text, Diagramm, Screenshot, Reihe enthält.&#10;&#10;Automatisch generierte Beschreibung">
            <a:extLst>
              <a:ext uri="{FF2B5EF4-FFF2-40B4-BE49-F238E27FC236}">
                <a16:creationId xmlns:a16="http://schemas.microsoft.com/office/drawing/2014/main" id="{44E45E77-9AFB-6571-0EAE-D1D4EA99DFB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015993" y="1724025"/>
            <a:ext cx="4123766" cy="4233984"/>
          </a:xfrm>
          <a:prstGeom prst="rect">
            <a:avLst/>
          </a:prstGeom>
        </p:spPr>
      </p:pic>
    </p:spTree>
    <p:extLst>
      <p:ext uri="{BB962C8B-B14F-4D97-AF65-F5344CB8AC3E}">
        <p14:creationId xmlns:p14="http://schemas.microsoft.com/office/powerpoint/2010/main" val="2675301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0A755F1-05A0-E2D1-3D92-CAD7C9EC2E6F}"/>
              </a:ext>
            </a:extLst>
          </p:cNvPr>
          <p:cNvSpPr>
            <a:spLocks noGrp="1"/>
          </p:cNvSpPr>
          <p:nvPr>
            <p:ph type="title"/>
          </p:nvPr>
        </p:nvSpPr>
        <p:spPr/>
        <p:txBody>
          <a:bodyPr/>
          <a:lstStyle/>
          <a:p>
            <a:endParaRPr lang="de-CH"/>
          </a:p>
        </p:txBody>
      </p:sp>
      <p:pic>
        <p:nvPicPr>
          <p:cNvPr id="5" name="Inhaltsplatzhalter 4" descr="Ein Bild, das Text, Karte, Diagramm, Plan enthält.&#10;&#10;Automatisch generierte Beschreibung">
            <a:extLst>
              <a:ext uri="{FF2B5EF4-FFF2-40B4-BE49-F238E27FC236}">
                <a16:creationId xmlns:a16="http://schemas.microsoft.com/office/drawing/2014/main" id="{A451E1F4-BB1A-ED0C-6A4A-3D48D33E55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8576" y="0"/>
            <a:ext cx="7654847" cy="6858000"/>
          </a:xfrm>
        </p:spPr>
      </p:pic>
    </p:spTree>
    <p:extLst>
      <p:ext uri="{BB962C8B-B14F-4D97-AF65-F5344CB8AC3E}">
        <p14:creationId xmlns:p14="http://schemas.microsoft.com/office/powerpoint/2010/main" val="234659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6A2D9B-26B1-603D-9E58-EBE454793743}"/>
              </a:ext>
            </a:extLst>
          </p:cNvPr>
          <p:cNvSpPr>
            <a:spLocks noGrp="1"/>
          </p:cNvSpPr>
          <p:nvPr>
            <p:ph type="title"/>
          </p:nvPr>
        </p:nvSpPr>
        <p:spPr/>
        <p:txBody>
          <a:bodyPr/>
          <a:lstStyle/>
          <a:p>
            <a:r>
              <a:rPr lang="de-CH" dirty="0"/>
              <a:t>Validierung</a:t>
            </a:r>
          </a:p>
        </p:txBody>
      </p:sp>
      <p:sp>
        <p:nvSpPr>
          <p:cNvPr id="3" name="Inhaltsplatzhalter 2">
            <a:extLst>
              <a:ext uri="{FF2B5EF4-FFF2-40B4-BE49-F238E27FC236}">
                <a16:creationId xmlns:a16="http://schemas.microsoft.com/office/drawing/2014/main" id="{CBF6E02F-95C7-211B-06EB-0BB454C3E73C}"/>
              </a:ext>
            </a:extLst>
          </p:cNvPr>
          <p:cNvSpPr>
            <a:spLocks noGrp="1"/>
          </p:cNvSpPr>
          <p:nvPr>
            <p:ph idx="1"/>
          </p:nvPr>
        </p:nvSpPr>
        <p:spPr/>
        <p:txBody>
          <a:bodyPr/>
          <a:lstStyle/>
          <a:p>
            <a:r>
              <a:rPr lang="de-CH" dirty="0"/>
              <a:t>Fangzahlen aus dem Jahr 2022</a:t>
            </a:r>
          </a:p>
          <a:p>
            <a:r>
              <a:rPr lang="de-CH" dirty="0"/>
              <a:t>Vergleich modellierte Fangzahlen und Felddaten</a:t>
            </a:r>
          </a:p>
        </p:txBody>
      </p:sp>
    </p:spTree>
    <p:extLst>
      <p:ext uri="{BB962C8B-B14F-4D97-AF65-F5344CB8AC3E}">
        <p14:creationId xmlns:p14="http://schemas.microsoft.com/office/powerpoint/2010/main" val="397735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D556AE6-0E3F-03C8-9333-6DD1C86E5BF9}"/>
              </a:ext>
            </a:extLst>
          </p:cNvPr>
          <p:cNvSpPr>
            <a:spLocks noGrp="1"/>
          </p:cNvSpPr>
          <p:nvPr>
            <p:ph type="title"/>
          </p:nvPr>
        </p:nvSpPr>
        <p:spPr/>
        <p:txBody>
          <a:bodyPr/>
          <a:lstStyle/>
          <a:p>
            <a:endParaRPr lang="de-CH"/>
          </a:p>
        </p:txBody>
      </p:sp>
      <p:pic>
        <p:nvPicPr>
          <p:cNvPr id="5" name="Inhaltsplatzhalter 4" descr="Ein Bild, das Text, Diagramm, Screenshot, Rechteck enthält.&#10;&#10;Automatisch generierte Beschreibung">
            <a:extLst>
              <a:ext uri="{FF2B5EF4-FFF2-40B4-BE49-F238E27FC236}">
                <a16:creationId xmlns:a16="http://schemas.microsoft.com/office/drawing/2014/main" id="{3214EB3C-D7FC-473F-8255-0BFAA21353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3961705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650BAB5B-C674-630B-7E95-D0C32ABC61DF}"/>
              </a:ext>
            </a:extLst>
          </p:cNvPr>
          <p:cNvSpPr>
            <a:spLocks noGrp="1"/>
          </p:cNvSpPr>
          <p:nvPr>
            <p:ph type="title"/>
          </p:nvPr>
        </p:nvSpPr>
        <p:spPr/>
        <p:txBody>
          <a:bodyPr/>
          <a:lstStyle/>
          <a:p>
            <a:endParaRPr lang="de-CH"/>
          </a:p>
        </p:txBody>
      </p:sp>
      <p:pic>
        <p:nvPicPr>
          <p:cNvPr id="5" name="Inhaltsplatzhalter 4" descr="Ein Bild, das Text, Diagramm, Screenshot, Plan enthält.&#10;&#10;Automatisch generierte Beschreibung">
            <a:extLst>
              <a:ext uri="{FF2B5EF4-FFF2-40B4-BE49-F238E27FC236}">
                <a16:creationId xmlns:a16="http://schemas.microsoft.com/office/drawing/2014/main" id="{A2B7B59F-70A3-BEDC-4957-F8E7EB4252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1374002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EDB739-6FFA-A904-E74F-DA1F8262A1C7}"/>
              </a:ext>
            </a:extLst>
          </p:cNvPr>
          <p:cNvSpPr>
            <a:spLocks noGrp="1"/>
          </p:cNvSpPr>
          <p:nvPr>
            <p:ph type="title"/>
          </p:nvPr>
        </p:nvSpPr>
        <p:spPr/>
        <p:txBody>
          <a:bodyPr/>
          <a:lstStyle/>
          <a:p>
            <a:r>
              <a:rPr lang="de-CH" dirty="0"/>
              <a:t>Oszillationen</a:t>
            </a:r>
          </a:p>
        </p:txBody>
      </p:sp>
      <p:sp>
        <p:nvSpPr>
          <p:cNvPr id="5" name="Inhaltsplatzhalter 4">
            <a:extLst>
              <a:ext uri="{FF2B5EF4-FFF2-40B4-BE49-F238E27FC236}">
                <a16:creationId xmlns:a16="http://schemas.microsoft.com/office/drawing/2014/main" id="{D0CAE73D-BFA8-2FBF-6638-080BCEF98DC7}"/>
              </a:ext>
            </a:extLst>
          </p:cNvPr>
          <p:cNvSpPr>
            <a:spLocks noGrp="1"/>
          </p:cNvSpPr>
          <p:nvPr>
            <p:ph idx="1"/>
          </p:nvPr>
        </p:nvSpPr>
        <p:spPr/>
        <p:txBody>
          <a:bodyPr/>
          <a:lstStyle/>
          <a:p>
            <a:endParaRPr lang="de-CH"/>
          </a:p>
        </p:txBody>
      </p:sp>
      <p:pic>
        <p:nvPicPr>
          <p:cNvPr id="7" name="Grafik 6" descr="Ein Bild, das Text, Screenshot, Diagramm, Reihe enthält.&#10;&#10;Automatisch generierte Beschreibung">
            <a:extLst>
              <a:ext uri="{FF2B5EF4-FFF2-40B4-BE49-F238E27FC236}">
                <a16:creationId xmlns:a16="http://schemas.microsoft.com/office/drawing/2014/main" id="{DF3651A7-956D-B382-6CCD-91C5E4C98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060" y="910673"/>
            <a:ext cx="6479752" cy="5947327"/>
          </a:xfrm>
          <a:prstGeom prst="rect">
            <a:avLst/>
          </a:prstGeom>
        </p:spPr>
      </p:pic>
    </p:spTree>
    <p:extLst>
      <p:ext uri="{BB962C8B-B14F-4D97-AF65-F5344CB8AC3E}">
        <p14:creationId xmlns:p14="http://schemas.microsoft.com/office/powerpoint/2010/main" val="2939284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BAFBFA-32A2-D921-A76E-5F026E84E302}"/>
              </a:ext>
            </a:extLst>
          </p:cNvPr>
          <p:cNvSpPr>
            <a:spLocks noGrp="1"/>
          </p:cNvSpPr>
          <p:nvPr>
            <p:ph type="title"/>
          </p:nvPr>
        </p:nvSpPr>
        <p:spPr/>
        <p:txBody>
          <a:bodyPr/>
          <a:lstStyle/>
          <a:p>
            <a:r>
              <a:rPr lang="de-CH" dirty="0"/>
              <a:t>Schlussfolgerung I</a:t>
            </a:r>
          </a:p>
        </p:txBody>
      </p:sp>
      <p:sp>
        <p:nvSpPr>
          <p:cNvPr id="3" name="Inhaltsplatzhalter 2">
            <a:extLst>
              <a:ext uri="{FF2B5EF4-FFF2-40B4-BE49-F238E27FC236}">
                <a16:creationId xmlns:a16="http://schemas.microsoft.com/office/drawing/2014/main" id="{1CE13F50-0B76-345C-4CE1-306470D3583E}"/>
              </a:ext>
            </a:extLst>
          </p:cNvPr>
          <p:cNvSpPr>
            <a:spLocks noGrp="1"/>
          </p:cNvSpPr>
          <p:nvPr>
            <p:ph idx="1"/>
          </p:nvPr>
        </p:nvSpPr>
        <p:spPr/>
        <p:txBody>
          <a:bodyPr>
            <a:normAutofit/>
          </a:bodyPr>
          <a:lstStyle/>
          <a:p>
            <a:r>
              <a:rPr lang="de-CH" dirty="0"/>
              <a:t>Das Modell oszilliert, was die Validität beeinträchtigt</a:t>
            </a:r>
          </a:p>
          <a:p>
            <a:r>
              <a:rPr lang="de-CH" dirty="0"/>
              <a:t>Die Oszillationen kommen wahrscheinlich aus dem Prozess der dichteabhängigen Sterblichkeit</a:t>
            </a:r>
          </a:p>
          <a:p>
            <a:r>
              <a:rPr lang="de-CH" dirty="0"/>
              <a:t>Dennoch können vom Modell einige Aussagen zum Bekämpfungsprojekt gemacht werden.</a:t>
            </a:r>
          </a:p>
          <a:p>
            <a:endParaRPr lang="de-CH" dirty="0"/>
          </a:p>
          <a:p>
            <a:endParaRPr lang="de-CH" dirty="0"/>
          </a:p>
        </p:txBody>
      </p:sp>
    </p:spTree>
    <p:extLst>
      <p:ext uri="{BB962C8B-B14F-4D97-AF65-F5344CB8AC3E}">
        <p14:creationId xmlns:p14="http://schemas.microsoft.com/office/powerpoint/2010/main" val="1177968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BAFBFA-32A2-D921-A76E-5F026E84E302}"/>
              </a:ext>
            </a:extLst>
          </p:cNvPr>
          <p:cNvSpPr>
            <a:spLocks noGrp="1"/>
          </p:cNvSpPr>
          <p:nvPr>
            <p:ph type="title"/>
          </p:nvPr>
        </p:nvSpPr>
        <p:spPr/>
        <p:txBody>
          <a:bodyPr/>
          <a:lstStyle/>
          <a:p>
            <a:r>
              <a:rPr lang="de-CH" dirty="0"/>
              <a:t>Schlussfolgerung II</a:t>
            </a:r>
          </a:p>
        </p:txBody>
      </p:sp>
      <p:sp>
        <p:nvSpPr>
          <p:cNvPr id="3" name="Inhaltsplatzhalter 2">
            <a:extLst>
              <a:ext uri="{FF2B5EF4-FFF2-40B4-BE49-F238E27FC236}">
                <a16:creationId xmlns:a16="http://schemas.microsoft.com/office/drawing/2014/main" id="{1CE13F50-0B76-345C-4CE1-306470D3583E}"/>
              </a:ext>
            </a:extLst>
          </p:cNvPr>
          <p:cNvSpPr>
            <a:spLocks noGrp="1"/>
          </p:cNvSpPr>
          <p:nvPr>
            <p:ph idx="1"/>
          </p:nvPr>
        </p:nvSpPr>
        <p:spPr/>
        <p:txBody>
          <a:bodyPr>
            <a:normAutofit/>
          </a:bodyPr>
          <a:lstStyle/>
          <a:p>
            <a:r>
              <a:rPr lang="de-CH" dirty="0"/>
              <a:t>Die Tiere auszurotten ist schwierig, Fangmethoden müssen sehr effektiv sein (95% Fangwahrscheinlichkeit)</a:t>
            </a:r>
          </a:p>
          <a:p>
            <a:r>
              <a:rPr lang="de-CH" dirty="0"/>
              <a:t>Neu besiedelte Gewässer müssen verhindert werden oder in die Bekämpfung eingeschlossen werden</a:t>
            </a:r>
          </a:p>
          <a:p>
            <a:r>
              <a:rPr lang="de-CH" dirty="0"/>
              <a:t>Bekämpfung dürfte bis 2030 andauern</a:t>
            </a:r>
          </a:p>
          <a:p>
            <a:endParaRPr lang="de-CH" dirty="0"/>
          </a:p>
          <a:p>
            <a:endParaRPr lang="de-CH" dirty="0"/>
          </a:p>
          <a:p>
            <a:endParaRPr lang="de-CH" dirty="0"/>
          </a:p>
        </p:txBody>
      </p:sp>
    </p:spTree>
    <p:extLst>
      <p:ext uri="{BB962C8B-B14F-4D97-AF65-F5344CB8AC3E}">
        <p14:creationId xmlns:p14="http://schemas.microsoft.com/office/powerpoint/2010/main" val="111083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695D9-D091-ADCE-F862-B009A66621BC}"/>
              </a:ext>
            </a:extLst>
          </p:cNvPr>
          <p:cNvSpPr>
            <a:spLocks noGrp="1"/>
          </p:cNvSpPr>
          <p:nvPr>
            <p:ph type="title"/>
          </p:nvPr>
        </p:nvSpPr>
        <p:spPr/>
        <p:txBody>
          <a:bodyPr/>
          <a:lstStyle/>
          <a:p>
            <a:r>
              <a:rPr lang="de-CH" dirty="0"/>
              <a:t>Mühlebachtal in Allschwil</a:t>
            </a:r>
          </a:p>
        </p:txBody>
      </p:sp>
      <p:sp>
        <p:nvSpPr>
          <p:cNvPr id="3" name="Inhaltsplatzhalter 2">
            <a:extLst>
              <a:ext uri="{FF2B5EF4-FFF2-40B4-BE49-F238E27FC236}">
                <a16:creationId xmlns:a16="http://schemas.microsoft.com/office/drawing/2014/main" id="{716A09A1-914B-C868-EAE4-6B12209D476F}"/>
              </a:ext>
            </a:extLst>
          </p:cNvPr>
          <p:cNvSpPr>
            <a:spLocks noGrp="1"/>
          </p:cNvSpPr>
          <p:nvPr>
            <p:ph idx="1"/>
          </p:nvPr>
        </p:nvSpPr>
        <p:spPr/>
        <p:txBody>
          <a:bodyPr>
            <a:normAutofit/>
          </a:bodyPr>
          <a:lstStyle/>
          <a:p>
            <a:r>
              <a:rPr lang="de-CH" dirty="0"/>
              <a:t>Amphibienlaichgebiet von nationaler Bedeutung</a:t>
            </a:r>
          </a:p>
          <a:p>
            <a:r>
              <a:rPr lang="de-CH" dirty="0"/>
              <a:t>In den 2000’er Jahren wurden Kammmolche entdeckt, welche sich später als Italienische Kammmolche entpuppten.</a:t>
            </a:r>
          </a:p>
          <a:p>
            <a:r>
              <a:rPr lang="de-CH" dirty="0"/>
              <a:t>In den Gewässern wird mit genetischen Methoden nach Italienischen Kammmolchen gesucht. Die Gewässer mit einem Vorkommen sind bekannt.</a:t>
            </a:r>
          </a:p>
          <a:p>
            <a:r>
              <a:rPr lang="de-CH" dirty="0"/>
              <a:t>Seit 2021 werden die Kammmolche gezielt bekämpft.</a:t>
            </a:r>
          </a:p>
          <a:p>
            <a:r>
              <a:rPr lang="de-CH" dirty="0"/>
              <a:t>Daten aus beiden Fangjahren stehen zur Verfügung.</a:t>
            </a:r>
          </a:p>
        </p:txBody>
      </p:sp>
    </p:spTree>
    <p:extLst>
      <p:ext uri="{BB962C8B-B14F-4D97-AF65-F5344CB8AC3E}">
        <p14:creationId xmlns:p14="http://schemas.microsoft.com/office/powerpoint/2010/main" val="143223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BBF2E-1F5A-3C72-A173-17437AB4BBC6}"/>
              </a:ext>
            </a:extLst>
          </p:cNvPr>
          <p:cNvSpPr>
            <a:spLocks noGrp="1"/>
          </p:cNvSpPr>
          <p:nvPr>
            <p:ph type="title"/>
          </p:nvPr>
        </p:nvSpPr>
        <p:spPr/>
        <p:txBody>
          <a:bodyPr/>
          <a:lstStyle/>
          <a:p>
            <a:r>
              <a:rPr lang="de-CH" dirty="0"/>
              <a:t>Vielen Dank für die Aufmerksamkeit</a:t>
            </a:r>
          </a:p>
        </p:txBody>
      </p:sp>
      <p:sp>
        <p:nvSpPr>
          <p:cNvPr id="3" name="Inhaltsplatzhalter 2">
            <a:extLst>
              <a:ext uri="{FF2B5EF4-FFF2-40B4-BE49-F238E27FC236}">
                <a16:creationId xmlns:a16="http://schemas.microsoft.com/office/drawing/2014/main" id="{B454E393-7EC7-6592-FA36-9BB848F1B714}"/>
              </a:ext>
            </a:extLst>
          </p:cNvPr>
          <p:cNvSpPr>
            <a:spLocks noGrp="1"/>
          </p:cNvSpPr>
          <p:nvPr>
            <p:ph idx="1"/>
          </p:nvPr>
        </p:nvSpPr>
        <p:spPr/>
        <p:txBody>
          <a:bodyPr/>
          <a:lstStyle/>
          <a:p>
            <a:endParaRPr lang="de-CH" dirty="0"/>
          </a:p>
        </p:txBody>
      </p:sp>
      <p:pic>
        <p:nvPicPr>
          <p:cNvPr id="10" name="Grafik 9">
            <a:extLst>
              <a:ext uri="{FF2B5EF4-FFF2-40B4-BE49-F238E27FC236}">
                <a16:creationId xmlns:a16="http://schemas.microsoft.com/office/drawing/2014/main" id="{924F4032-2401-6A25-1C17-2A76130A8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441" y="1564920"/>
            <a:ext cx="7365117" cy="5166080"/>
          </a:xfrm>
          <a:prstGeom prst="rect">
            <a:avLst/>
          </a:prstGeom>
        </p:spPr>
      </p:pic>
      <p:sp>
        <p:nvSpPr>
          <p:cNvPr id="4" name="Textfeld 3">
            <a:extLst>
              <a:ext uri="{FF2B5EF4-FFF2-40B4-BE49-F238E27FC236}">
                <a16:creationId xmlns:a16="http://schemas.microsoft.com/office/drawing/2014/main" id="{C4CF45B3-93D9-DFD5-E268-3B7F69B1953F}"/>
              </a:ext>
            </a:extLst>
          </p:cNvPr>
          <p:cNvSpPr txBox="1"/>
          <p:nvPr/>
        </p:nvSpPr>
        <p:spPr>
          <a:xfrm>
            <a:off x="6979024" y="5506426"/>
            <a:ext cx="4185248" cy="369332"/>
          </a:xfrm>
          <a:prstGeom prst="rect">
            <a:avLst/>
          </a:prstGeom>
          <a:noFill/>
        </p:spPr>
        <p:txBody>
          <a:bodyPr wrap="square" rtlCol="0">
            <a:spAutoFit/>
          </a:bodyPr>
          <a:lstStyle/>
          <a:p>
            <a:r>
              <a:rPr lang="de-CH" dirty="0"/>
              <a:t>https://github.com/phfranke/masterarbeit</a:t>
            </a:r>
          </a:p>
        </p:txBody>
      </p:sp>
    </p:spTree>
    <p:extLst>
      <p:ext uri="{BB962C8B-B14F-4D97-AF65-F5344CB8AC3E}">
        <p14:creationId xmlns:p14="http://schemas.microsoft.com/office/powerpoint/2010/main" val="2702438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9406CF-BA1D-9F89-E20F-60CB3D31F19B}"/>
              </a:ext>
            </a:extLst>
          </p:cNvPr>
          <p:cNvSpPr>
            <a:spLocks noGrp="1"/>
          </p:cNvSpPr>
          <p:nvPr>
            <p:ph type="title"/>
          </p:nvPr>
        </p:nvSpPr>
        <p:spPr/>
        <p:txBody>
          <a:bodyPr/>
          <a:lstStyle/>
          <a:p>
            <a:r>
              <a:rPr lang="de-CH" dirty="0"/>
              <a:t>Fragen</a:t>
            </a:r>
          </a:p>
        </p:txBody>
      </p:sp>
      <p:sp>
        <p:nvSpPr>
          <p:cNvPr id="4" name="Inhaltsplatzhalter 3">
            <a:extLst>
              <a:ext uri="{FF2B5EF4-FFF2-40B4-BE49-F238E27FC236}">
                <a16:creationId xmlns:a16="http://schemas.microsoft.com/office/drawing/2014/main" id="{3EFB6052-41E0-3CEA-7C97-F5B526BBE635}"/>
              </a:ext>
            </a:extLst>
          </p:cNvPr>
          <p:cNvSpPr>
            <a:spLocks noGrp="1"/>
          </p:cNvSpPr>
          <p:nvPr>
            <p:ph idx="1"/>
          </p:nvPr>
        </p:nvSpPr>
        <p:spPr/>
        <p:txBody>
          <a:bodyPr/>
          <a:lstStyle/>
          <a:p>
            <a:endParaRPr lang="de-CH"/>
          </a:p>
        </p:txBody>
      </p:sp>
      <p:pic>
        <p:nvPicPr>
          <p:cNvPr id="1028" name="Picture 4">
            <a:extLst>
              <a:ext uri="{FF2B5EF4-FFF2-40B4-BE49-F238E27FC236}">
                <a16:creationId xmlns:a16="http://schemas.microsoft.com/office/drawing/2014/main" id="{C5B943F5-8CF8-A3ED-A7D4-EA313A17D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1668727"/>
            <a:ext cx="6997700" cy="4665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E6E54334-4BCF-633B-2231-C026C7174F7F}"/>
              </a:ext>
            </a:extLst>
          </p:cNvPr>
          <p:cNvSpPr txBox="1"/>
          <p:nvPr/>
        </p:nvSpPr>
        <p:spPr>
          <a:xfrm>
            <a:off x="2200872" y="6139771"/>
            <a:ext cx="3485249" cy="230832"/>
          </a:xfrm>
          <a:prstGeom prst="rect">
            <a:avLst/>
          </a:prstGeom>
          <a:noFill/>
        </p:spPr>
        <p:txBody>
          <a:bodyPr wrap="none" rtlCol="0">
            <a:spAutoFit/>
          </a:bodyPr>
          <a:lstStyle/>
          <a:p>
            <a:r>
              <a:rPr lang="de-CH" sz="900" b="1" dirty="0">
                <a:solidFill>
                  <a:schemeClr val="accent1">
                    <a:lumMod val="75000"/>
                  </a:schemeClr>
                </a:solidFill>
                <a:highlight>
                  <a:srgbClr val="FFFFFF"/>
                </a:highlight>
              </a:rPr>
              <a:t>Friedrich Böhringer, Wikimedia Commons, Lizenz: CC BY-SA 2.5 DEED</a:t>
            </a:r>
          </a:p>
        </p:txBody>
      </p:sp>
    </p:spTree>
    <p:extLst>
      <p:ext uri="{BB962C8B-B14F-4D97-AF65-F5344CB8AC3E}">
        <p14:creationId xmlns:p14="http://schemas.microsoft.com/office/powerpoint/2010/main" val="2813359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BA29EB-0FDF-A181-F34B-FCE42BF13C7E}"/>
              </a:ext>
            </a:extLst>
          </p:cNvPr>
          <p:cNvSpPr>
            <a:spLocks noGrp="1"/>
          </p:cNvSpPr>
          <p:nvPr>
            <p:ph type="title"/>
          </p:nvPr>
        </p:nvSpPr>
        <p:spPr/>
        <p:txBody>
          <a:bodyPr/>
          <a:lstStyle/>
          <a:p>
            <a:r>
              <a:rPr lang="de-CH" dirty="0"/>
              <a:t>Kalibrierung Wanderung</a:t>
            </a:r>
          </a:p>
        </p:txBody>
      </p:sp>
      <p:sp>
        <p:nvSpPr>
          <p:cNvPr id="3" name="Inhaltsplatzhalter 2">
            <a:extLst>
              <a:ext uri="{FF2B5EF4-FFF2-40B4-BE49-F238E27FC236}">
                <a16:creationId xmlns:a16="http://schemas.microsoft.com/office/drawing/2014/main" id="{97809425-899C-C000-03C6-676FD715A2A3}"/>
              </a:ext>
            </a:extLst>
          </p:cNvPr>
          <p:cNvSpPr>
            <a:spLocks noGrp="1"/>
          </p:cNvSpPr>
          <p:nvPr>
            <p:ph idx="1"/>
          </p:nvPr>
        </p:nvSpPr>
        <p:spPr/>
        <p:txBody>
          <a:bodyPr/>
          <a:lstStyle/>
          <a:p>
            <a:r>
              <a:rPr lang="de-CH" dirty="0"/>
              <a:t>Wandergeschwindigkeit und –Dauer ist nicht bekannt</a:t>
            </a:r>
          </a:p>
          <a:p>
            <a:r>
              <a:rPr lang="de-CH" dirty="0"/>
              <a:t>Wandergeschwindigkeit </a:t>
            </a:r>
            <a:r>
              <a:rPr lang="de-CH" dirty="0">
                <a:sym typeface="Wingdings" panose="05000000000000000000" pitchFamily="2" charset="2"/>
              </a:rPr>
              <a:t> Annahme (</a:t>
            </a:r>
            <a:r>
              <a:rPr lang="de-CH" dirty="0" err="1">
                <a:sym typeface="Wingdings" panose="05000000000000000000" pitchFamily="2" charset="2"/>
              </a:rPr>
              <a:t>juv</a:t>
            </a:r>
            <a:r>
              <a:rPr lang="de-CH" dirty="0">
                <a:sym typeface="Wingdings" panose="05000000000000000000" pitchFamily="2" charset="2"/>
              </a:rPr>
              <a:t>: 10, adult: 15 m/Tag)</a:t>
            </a:r>
          </a:p>
          <a:p>
            <a:r>
              <a:rPr lang="de-CH" dirty="0">
                <a:sym typeface="Wingdings" panose="05000000000000000000" pitchFamily="2" charset="2"/>
              </a:rPr>
              <a:t>Wanderdauer in Tagen pro Jahr  Kalibrierung</a:t>
            </a:r>
          </a:p>
          <a:p>
            <a:r>
              <a:rPr lang="de-CH" dirty="0">
                <a:sym typeface="Wingdings" panose="05000000000000000000" pitchFamily="2" charset="2"/>
              </a:rPr>
              <a:t>3 Unterschiedliche Einstellungen für den Parameter</a:t>
            </a:r>
          </a:p>
          <a:p>
            <a:r>
              <a:rPr lang="de-CH" dirty="0">
                <a:sym typeface="Wingdings" panose="05000000000000000000" pitchFamily="2" charset="2"/>
              </a:rPr>
              <a:t>3 Modelldurchläufe pro Parameterwert</a:t>
            </a:r>
          </a:p>
          <a:p>
            <a:r>
              <a:rPr lang="de-CH" dirty="0">
                <a:sym typeface="Wingdings" panose="05000000000000000000" pitchFamily="2" charset="2"/>
              </a:rPr>
              <a:t>Beobachtete Grösse: Anzahl besiedelter Gewässer</a:t>
            </a:r>
          </a:p>
        </p:txBody>
      </p:sp>
    </p:spTree>
    <p:extLst>
      <p:ext uri="{BB962C8B-B14F-4D97-AF65-F5344CB8AC3E}">
        <p14:creationId xmlns:p14="http://schemas.microsoft.com/office/powerpoint/2010/main" val="360563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7A7D47-AB30-8D62-AAD9-28D7F7F48648}"/>
              </a:ext>
            </a:extLst>
          </p:cNvPr>
          <p:cNvSpPr>
            <a:spLocks noGrp="1"/>
          </p:cNvSpPr>
          <p:nvPr>
            <p:ph type="title"/>
          </p:nvPr>
        </p:nvSpPr>
        <p:spPr/>
        <p:txBody>
          <a:bodyPr/>
          <a:lstStyle/>
          <a:p>
            <a:endParaRPr lang="de-CH"/>
          </a:p>
        </p:txBody>
      </p:sp>
      <p:pic>
        <p:nvPicPr>
          <p:cNvPr id="5" name="Inhaltsplatzhalter 4" descr="Ein Bild, das Text, Screenshot, Reihe, Diagramm enthält.&#10;&#10;Automatisch generierte Beschreibung">
            <a:extLst>
              <a:ext uri="{FF2B5EF4-FFF2-40B4-BE49-F238E27FC236}">
                <a16:creationId xmlns:a16="http://schemas.microsoft.com/office/drawing/2014/main" id="{50187C54-2B99-ACF0-EC4D-7D6763D17A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1914037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0870CC-CC2B-EC87-162E-B1F3FD882FEF}"/>
              </a:ext>
            </a:extLst>
          </p:cNvPr>
          <p:cNvSpPr>
            <a:spLocks noGrp="1"/>
          </p:cNvSpPr>
          <p:nvPr>
            <p:ph type="title"/>
          </p:nvPr>
        </p:nvSpPr>
        <p:spPr/>
        <p:txBody>
          <a:bodyPr/>
          <a:lstStyle/>
          <a:p>
            <a:r>
              <a:rPr lang="de-CH" dirty="0"/>
              <a:t>Kalibrierung dichteabhängige Sterblichkeit</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A4010F84-A31C-B1C0-1CD6-2C3E00C63480}"/>
                  </a:ext>
                </a:extLst>
              </p:cNvPr>
              <p:cNvSpPr>
                <a:spLocks noGrp="1"/>
              </p:cNvSpPr>
              <p:nvPr>
                <p:ph idx="1"/>
              </p:nvPr>
            </p:nvSpPr>
            <p:spPr/>
            <p:txBody>
              <a:bodyPr/>
              <a:lstStyle/>
              <a:p>
                <a:r>
                  <a:rPr lang="de-CH" dirty="0"/>
                  <a:t>Annahme: Larven unterliegen dichteabhängiger Sterblichkeit</a:t>
                </a:r>
              </a:p>
              <a:p>
                <a:r>
                  <a:rPr lang="de-CH" dirty="0"/>
                  <a:t>Mit steigender Larvendichte steigt die Sterblichkeit quadratisch</a:t>
                </a:r>
              </a:p>
              <a:p>
                <a:r>
                  <a:rPr lang="de-CH" dirty="0"/>
                  <a:t>Einfache quadratische Gleichung: </a:t>
                </a:r>
                <a14:m>
                  <m:oMath xmlns:m="http://schemas.openxmlformats.org/officeDocument/2006/math">
                    <m:r>
                      <m:rPr>
                        <m:sty m:val="p"/>
                      </m:rPr>
                      <a:rPr lang="de-CH" b="0" i="0" dirty="0" smtClean="0">
                        <a:latin typeface="Cambria Math" panose="02040503050406030204" pitchFamily="18" charset="0"/>
                      </a:rPr>
                      <m:t>y</m:t>
                    </m:r>
                    <m:r>
                      <a:rPr lang="de-CH" b="0" i="0" dirty="0" smtClean="0">
                        <a:latin typeface="Cambria Math" panose="02040503050406030204" pitchFamily="18" charset="0"/>
                      </a:rPr>
                      <m:t>= </m:t>
                    </m:r>
                    <m:sSup>
                      <m:sSupPr>
                        <m:ctrlPr>
                          <a:rPr lang="de-CH" i="1" dirty="0" smtClean="0">
                            <a:latin typeface="Cambria Math" panose="02040503050406030204" pitchFamily="18" charset="0"/>
                          </a:rPr>
                        </m:ctrlPr>
                      </m:sSupPr>
                      <m:e>
                        <m:r>
                          <a:rPr lang="de-CH" b="0" i="1" dirty="0" smtClean="0">
                            <a:latin typeface="Cambria Math" panose="02040503050406030204" pitchFamily="18" charset="0"/>
                          </a:rPr>
                          <m:t>𝑎𝑥</m:t>
                        </m:r>
                      </m:e>
                      <m:sup>
                        <m:r>
                          <a:rPr lang="de-CH" b="0" i="1" dirty="0" smtClean="0">
                            <a:latin typeface="Cambria Math" panose="02040503050406030204" pitchFamily="18" charset="0"/>
                          </a:rPr>
                          <m:t>2</m:t>
                        </m:r>
                      </m:sup>
                    </m:sSup>
                    <m:r>
                      <a:rPr lang="de-CH" i="1" dirty="0" smtClean="0">
                        <a:latin typeface="Cambria Math" panose="02040503050406030204" pitchFamily="18" charset="0"/>
                        <a:ea typeface="Cambria Math" panose="02040503050406030204" pitchFamily="18" charset="0"/>
                      </a:rPr>
                      <m:t>×</m:t>
                    </m:r>
                    <m:r>
                      <a:rPr lang="de-CH" b="0" i="1" dirty="0" smtClean="0">
                        <a:latin typeface="Cambria Math" panose="02040503050406030204" pitchFamily="18" charset="0"/>
                        <a:ea typeface="Cambria Math" panose="02040503050406030204" pitchFamily="18" charset="0"/>
                      </a:rPr>
                      <m:t>𝑏</m:t>
                    </m:r>
                    <m:r>
                      <a:rPr lang="de-CH" b="0" i="1" dirty="0" smtClean="0">
                        <a:latin typeface="Cambria Math" panose="02040503050406030204" pitchFamily="18" charset="0"/>
                        <a:ea typeface="Cambria Math" panose="02040503050406030204" pitchFamily="18" charset="0"/>
                      </a:rPr>
                      <m:t>+</m:t>
                    </m:r>
                    <m:r>
                      <a:rPr lang="de-CH" b="0" i="1" dirty="0" smtClean="0">
                        <a:latin typeface="Cambria Math" panose="02040503050406030204" pitchFamily="18" charset="0"/>
                        <a:ea typeface="Cambria Math" panose="02040503050406030204" pitchFamily="18" charset="0"/>
                      </a:rPr>
                      <m:t>𝑐</m:t>
                    </m:r>
                  </m:oMath>
                </a14:m>
                <a:endParaRPr lang="de-CH" b="0" dirty="0">
                  <a:ea typeface="Cambria Math" panose="02040503050406030204" pitchFamily="18" charset="0"/>
                </a:endParaRPr>
              </a:p>
              <a:p>
                <a:r>
                  <a:rPr lang="de-CH" b="0" dirty="0">
                    <a:ea typeface="Cambria Math" panose="02040503050406030204" pitchFamily="18" charset="0"/>
                  </a:rPr>
                  <a:t>c = Grundsterblichkeit von 0.6, Annahme von anderen Stadien</a:t>
                </a:r>
              </a:p>
              <a:p>
                <a:r>
                  <a:rPr lang="de-CH" dirty="0">
                    <a:ea typeface="Cambria Math" panose="02040503050406030204" pitchFamily="18" charset="0"/>
                  </a:rPr>
                  <a:t>b = 1</a:t>
                </a:r>
              </a:p>
              <a:p>
                <a:r>
                  <a:rPr lang="de-CH" b="0" dirty="0">
                    <a:ea typeface="Cambria Math" panose="02040503050406030204" pitchFamily="18" charset="0"/>
                  </a:rPr>
                  <a:t>a wird kalibriert</a:t>
                </a:r>
              </a:p>
              <a:p>
                <a:r>
                  <a:rPr lang="de-CH" dirty="0">
                    <a:ea typeface="Cambria Math" panose="02040503050406030204" pitchFamily="18" charset="0"/>
                  </a:rPr>
                  <a:t>Drei Werte für a, je drei Durchgänge, bis 2021</a:t>
                </a:r>
              </a:p>
              <a:p>
                <a:r>
                  <a:rPr lang="de-CH" b="0" dirty="0">
                    <a:ea typeface="Cambria Math" panose="02040503050406030204" pitchFamily="18" charset="0"/>
                  </a:rPr>
                  <a:t>Beobachtete Grösse: Anzahl gefangener</a:t>
                </a:r>
                <a:r>
                  <a:rPr lang="de-CH" dirty="0">
                    <a:ea typeface="Cambria Math" panose="02040503050406030204" pitchFamily="18" charset="0"/>
                  </a:rPr>
                  <a:t>, adulter </a:t>
                </a:r>
                <a:r>
                  <a:rPr lang="de-CH" b="0" dirty="0">
                    <a:ea typeface="Cambria Math" panose="02040503050406030204" pitchFamily="18" charset="0"/>
                  </a:rPr>
                  <a:t>Tiere</a:t>
                </a:r>
              </a:p>
            </p:txBody>
          </p:sp>
        </mc:Choice>
        <mc:Fallback xmlns="">
          <p:sp>
            <p:nvSpPr>
              <p:cNvPr id="3" name="Inhaltsplatzhalter 2">
                <a:extLst>
                  <a:ext uri="{FF2B5EF4-FFF2-40B4-BE49-F238E27FC236}">
                    <a16:creationId xmlns:a16="http://schemas.microsoft.com/office/drawing/2014/main" id="{A4010F84-A31C-B1C0-1CD6-2C3E00C63480}"/>
                  </a:ext>
                </a:extLst>
              </p:cNvPr>
              <p:cNvSpPr>
                <a:spLocks noGrp="1" noRot="1" noChangeAspect="1" noMove="1" noResize="1" noEditPoints="1" noAdjustHandles="1" noChangeArrowheads="1" noChangeShapeType="1" noTextEdit="1"/>
              </p:cNvSpPr>
              <p:nvPr>
                <p:ph idx="1"/>
              </p:nvPr>
            </p:nvSpPr>
            <p:spPr>
              <a:blipFill>
                <a:blip r:embed="rId2"/>
                <a:stretch>
                  <a:fillRect l="-986" t="-2241"/>
                </a:stretch>
              </a:blipFill>
            </p:spPr>
            <p:txBody>
              <a:bodyPr/>
              <a:lstStyle/>
              <a:p>
                <a:r>
                  <a:rPr lang="de-CH">
                    <a:noFill/>
                  </a:rPr>
                  <a:t> </a:t>
                </a:r>
              </a:p>
            </p:txBody>
          </p:sp>
        </mc:Fallback>
      </mc:AlternateContent>
    </p:spTree>
    <p:extLst>
      <p:ext uri="{BB962C8B-B14F-4D97-AF65-F5344CB8AC3E}">
        <p14:creationId xmlns:p14="http://schemas.microsoft.com/office/powerpoint/2010/main" val="1422060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85CB3FA-7F80-33B1-A3F9-30E3A724452D}"/>
              </a:ext>
            </a:extLst>
          </p:cNvPr>
          <p:cNvSpPr>
            <a:spLocks noGrp="1"/>
          </p:cNvSpPr>
          <p:nvPr>
            <p:ph type="title"/>
          </p:nvPr>
        </p:nvSpPr>
        <p:spPr/>
        <p:txBody>
          <a:bodyPr/>
          <a:lstStyle/>
          <a:p>
            <a:endParaRPr lang="de-CH"/>
          </a:p>
        </p:txBody>
      </p:sp>
      <p:pic>
        <p:nvPicPr>
          <p:cNvPr id="5" name="Inhaltsplatzhalter 4" descr="Ein Bild, das Text, Screenshot, Diagramm, Reihe enthält.&#10;&#10;Automatisch generierte Beschreibung">
            <a:extLst>
              <a:ext uri="{FF2B5EF4-FFF2-40B4-BE49-F238E27FC236}">
                <a16:creationId xmlns:a16="http://schemas.microsoft.com/office/drawing/2014/main" id="{0CDBDD1E-E6F4-6420-75D0-9A46829D1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2908477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524449-1B26-46DA-37DD-DAB72887994B}"/>
              </a:ext>
            </a:extLst>
          </p:cNvPr>
          <p:cNvSpPr>
            <a:spLocks noGrp="1"/>
          </p:cNvSpPr>
          <p:nvPr>
            <p:ph type="title"/>
          </p:nvPr>
        </p:nvSpPr>
        <p:spPr/>
        <p:txBody>
          <a:bodyPr/>
          <a:lstStyle/>
          <a:p>
            <a:endParaRPr lang="de-CH"/>
          </a:p>
        </p:txBody>
      </p:sp>
      <p:pic>
        <p:nvPicPr>
          <p:cNvPr id="5" name="Inhaltsplatzhalter 4" descr="Ein Bild, das Text, Diagramm, Reihe, Screenshot enthält.&#10;&#10;Automatisch generierte Beschreibung">
            <a:extLst>
              <a:ext uri="{FF2B5EF4-FFF2-40B4-BE49-F238E27FC236}">
                <a16:creationId xmlns:a16="http://schemas.microsoft.com/office/drawing/2014/main" id="{F1513EAC-F84B-F30A-BBE3-DB77E2426E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3161031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Karte, Atlas enthält.&#10;&#10;Automatisch generierte Beschreibung">
            <a:extLst>
              <a:ext uri="{FF2B5EF4-FFF2-40B4-BE49-F238E27FC236}">
                <a16:creationId xmlns:a16="http://schemas.microsoft.com/office/drawing/2014/main" id="{5C6C45A1-0632-4E6D-0596-62507B11A4D1}"/>
              </a:ext>
            </a:extLst>
          </p:cNvPr>
          <p:cNvPicPr>
            <a:picLocks noChangeAspect="1"/>
          </p:cNvPicPr>
          <p:nvPr/>
        </p:nvPicPr>
        <p:blipFill rotWithShape="1">
          <a:blip r:embed="rId3">
            <a:extLst>
              <a:ext uri="{28A0092B-C50C-407E-A947-70E740481C1C}">
                <a14:useLocalDpi xmlns:a14="http://schemas.microsoft.com/office/drawing/2010/main" val="0"/>
              </a:ext>
            </a:extLst>
          </a:blip>
          <a:srcRect t="1367" r="17386" b="27982"/>
          <a:stretch/>
        </p:blipFill>
        <p:spPr>
          <a:xfrm>
            <a:off x="0" y="1"/>
            <a:ext cx="12192000" cy="6858000"/>
          </a:xfrm>
          <a:prstGeom prst="rect">
            <a:avLst/>
          </a:prstGeom>
        </p:spPr>
      </p:pic>
      <p:sp>
        <p:nvSpPr>
          <p:cNvPr id="2" name="Titel 1">
            <a:extLst>
              <a:ext uri="{FF2B5EF4-FFF2-40B4-BE49-F238E27FC236}">
                <a16:creationId xmlns:a16="http://schemas.microsoft.com/office/drawing/2014/main" id="{CDEF4D3D-EF9F-77D5-0267-7AF73C085A97}"/>
              </a:ext>
            </a:extLst>
          </p:cNvPr>
          <p:cNvSpPr>
            <a:spLocks noGrp="1"/>
          </p:cNvSpPr>
          <p:nvPr>
            <p:ph type="title"/>
          </p:nvPr>
        </p:nvSpPr>
        <p:spPr/>
        <p:txBody>
          <a:bodyPr/>
          <a:lstStyle/>
          <a:p>
            <a:r>
              <a:rPr lang="de-CH" dirty="0">
                <a:highlight>
                  <a:srgbClr val="FFFFFF"/>
                </a:highlight>
              </a:rPr>
              <a:t>Projektgebiet</a:t>
            </a:r>
          </a:p>
        </p:txBody>
      </p:sp>
      <p:sp>
        <p:nvSpPr>
          <p:cNvPr id="5" name="Inhaltsplatzhalter 4">
            <a:extLst>
              <a:ext uri="{FF2B5EF4-FFF2-40B4-BE49-F238E27FC236}">
                <a16:creationId xmlns:a16="http://schemas.microsoft.com/office/drawing/2014/main" id="{A90FA832-FD89-2C9F-9011-0F49F988A0B3}"/>
              </a:ext>
            </a:extLst>
          </p:cNvPr>
          <p:cNvSpPr>
            <a:spLocks noGrp="1"/>
          </p:cNvSpPr>
          <p:nvPr>
            <p:ph idx="1"/>
          </p:nvPr>
        </p:nvSpPr>
        <p:spPr/>
        <p:txBody>
          <a:bodyPr/>
          <a:lstStyle/>
          <a:p>
            <a:endParaRPr lang="de-CH" dirty="0"/>
          </a:p>
        </p:txBody>
      </p:sp>
    </p:spTree>
    <p:extLst>
      <p:ext uri="{BB962C8B-B14F-4D97-AF65-F5344CB8AC3E}">
        <p14:creationId xmlns:p14="http://schemas.microsoft.com/office/powerpoint/2010/main" val="212111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C7D17-DB6D-1B78-1C3B-78696C6483E7}"/>
              </a:ext>
            </a:extLst>
          </p:cNvPr>
          <p:cNvSpPr>
            <a:spLocks noGrp="1"/>
          </p:cNvSpPr>
          <p:nvPr>
            <p:ph type="title"/>
          </p:nvPr>
        </p:nvSpPr>
        <p:spPr/>
        <p:txBody>
          <a:bodyPr/>
          <a:lstStyle/>
          <a:p>
            <a:r>
              <a:rPr lang="de-CH" dirty="0"/>
              <a:t>Motivation</a:t>
            </a:r>
          </a:p>
        </p:txBody>
      </p:sp>
      <p:sp>
        <p:nvSpPr>
          <p:cNvPr id="3" name="Inhaltsplatzhalter 2">
            <a:extLst>
              <a:ext uri="{FF2B5EF4-FFF2-40B4-BE49-F238E27FC236}">
                <a16:creationId xmlns:a16="http://schemas.microsoft.com/office/drawing/2014/main" id="{43204B8B-E001-18BE-7103-3A38FA8C8A77}"/>
              </a:ext>
            </a:extLst>
          </p:cNvPr>
          <p:cNvSpPr>
            <a:spLocks noGrp="1"/>
          </p:cNvSpPr>
          <p:nvPr>
            <p:ph idx="1"/>
          </p:nvPr>
        </p:nvSpPr>
        <p:spPr/>
        <p:txBody>
          <a:bodyPr/>
          <a:lstStyle/>
          <a:p>
            <a:r>
              <a:rPr lang="de-CH" dirty="0"/>
              <a:t>Aufzeigen wie sich die Population ausbreitet.</a:t>
            </a:r>
          </a:p>
          <a:p>
            <a:r>
              <a:rPr lang="de-CH" dirty="0"/>
              <a:t>Veranschaulichen der Wirkung der Bekämpfung</a:t>
            </a:r>
          </a:p>
          <a:p>
            <a:r>
              <a:rPr lang="de-CH" dirty="0"/>
              <a:t>Erhalten von neuen Kenntnissen über die Dynamik</a:t>
            </a:r>
          </a:p>
          <a:p>
            <a:r>
              <a:rPr lang="de-CH" dirty="0"/>
              <a:t>Zugrundeliegende Fragen: </a:t>
            </a:r>
          </a:p>
          <a:p>
            <a:pPr lvl="1"/>
            <a:r>
              <a:rPr lang="de-CH" dirty="0"/>
              <a:t>Kann das Bekämpfungsprojekt erfolgreich sein?</a:t>
            </a:r>
          </a:p>
          <a:p>
            <a:pPr lvl="1"/>
            <a:r>
              <a:rPr lang="de-CH" dirty="0"/>
              <a:t>Wie lange müssen die Massnahmen aufrecht erhalten bleiben?</a:t>
            </a:r>
          </a:p>
          <a:p>
            <a:pPr lvl="1"/>
            <a:r>
              <a:rPr lang="de-CH" dirty="0"/>
              <a:t>Wie gross darf der Anteil an entwischten Tieren jährlich sein, damit die Bekämpfung noch erfolgreich sein kein?</a:t>
            </a:r>
          </a:p>
          <a:p>
            <a:endParaRPr lang="de-CH" dirty="0"/>
          </a:p>
          <a:p>
            <a:pPr marL="0" indent="0">
              <a:buNone/>
            </a:pPr>
            <a:endParaRPr lang="de-CH" dirty="0"/>
          </a:p>
        </p:txBody>
      </p:sp>
    </p:spTree>
    <p:extLst>
      <p:ext uri="{BB962C8B-B14F-4D97-AF65-F5344CB8AC3E}">
        <p14:creationId xmlns:p14="http://schemas.microsoft.com/office/powerpoint/2010/main" val="4188386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FC6AF-69AD-0142-09EA-6A7E780D3D61}"/>
              </a:ext>
            </a:extLst>
          </p:cNvPr>
          <p:cNvSpPr>
            <a:spLocks noGrp="1"/>
          </p:cNvSpPr>
          <p:nvPr>
            <p:ph type="title"/>
          </p:nvPr>
        </p:nvSpPr>
        <p:spPr/>
        <p:txBody>
          <a:bodyPr/>
          <a:lstStyle/>
          <a:p>
            <a:r>
              <a:rPr lang="de-CH" dirty="0"/>
              <a:t>Modellbeschreibung</a:t>
            </a:r>
          </a:p>
        </p:txBody>
      </p:sp>
      <p:sp>
        <p:nvSpPr>
          <p:cNvPr id="3" name="Inhaltsplatzhalter 2">
            <a:extLst>
              <a:ext uri="{FF2B5EF4-FFF2-40B4-BE49-F238E27FC236}">
                <a16:creationId xmlns:a16="http://schemas.microsoft.com/office/drawing/2014/main" id="{380EBC37-A1EB-7993-935F-5F9D59836997}"/>
              </a:ext>
            </a:extLst>
          </p:cNvPr>
          <p:cNvSpPr>
            <a:spLocks noGrp="1"/>
          </p:cNvSpPr>
          <p:nvPr>
            <p:ph idx="1"/>
          </p:nvPr>
        </p:nvSpPr>
        <p:spPr/>
        <p:txBody>
          <a:bodyPr>
            <a:normAutofit fontScale="92500" lnSpcReduction="10000"/>
          </a:bodyPr>
          <a:lstStyle/>
          <a:p>
            <a:r>
              <a:rPr lang="de-CH" dirty="0"/>
              <a:t>Umwelt besteht aus Vektordaten (Bodenbedeckung aus der amtlichen Vermessung Kanton Basel-Landschaft)</a:t>
            </a:r>
          </a:p>
          <a:p>
            <a:r>
              <a:rPr lang="de-CH" dirty="0"/>
              <a:t>Startpopulation beträgt 50 Tiere in einem Gewässer</a:t>
            </a:r>
          </a:p>
          <a:p>
            <a:r>
              <a:rPr lang="de-CH" dirty="0"/>
              <a:t>Jeder Zeitschritt beträgt einen Tag</a:t>
            </a:r>
          </a:p>
          <a:p>
            <a:r>
              <a:rPr lang="de-CH" dirty="0"/>
              <a:t>Modell bildet 50 Jahre ab</a:t>
            </a:r>
          </a:p>
          <a:p>
            <a:r>
              <a:rPr lang="de-CH" dirty="0"/>
              <a:t>Bekämpfung der Kammmolche in spezifischen Gewässern ab 2021</a:t>
            </a:r>
          </a:p>
          <a:p>
            <a:r>
              <a:rPr lang="de-CH" dirty="0"/>
              <a:t>Output:</a:t>
            </a:r>
          </a:p>
          <a:p>
            <a:pPr lvl="1"/>
            <a:r>
              <a:rPr lang="de-CH" dirty="0"/>
              <a:t>Anzahl Adulter (=erwachsener) Tiere</a:t>
            </a:r>
          </a:p>
          <a:p>
            <a:pPr lvl="1"/>
            <a:r>
              <a:rPr lang="de-CH" dirty="0"/>
              <a:t>Anzahl besiedelte Gewässer</a:t>
            </a:r>
          </a:p>
          <a:p>
            <a:pPr lvl="1"/>
            <a:r>
              <a:rPr lang="de-CH" dirty="0"/>
              <a:t>Jeweils für drei Szenarien (50%, 80% oder 95% der möglichen Tiere werden gefangen)</a:t>
            </a:r>
          </a:p>
        </p:txBody>
      </p:sp>
    </p:spTree>
    <p:extLst>
      <p:ext uri="{BB962C8B-B14F-4D97-AF65-F5344CB8AC3E}">
        <p14:creationId xmlns:p14="http://schemas.microsoft.com/office/powerpoint/2010/main" val="199028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7B2A63-A8C4-DF06-DCD7-ADA6639000B3}"/>
              </a:ext>
            </a:extLst>
          </p:cNvPr>
          <p:cNvSpPr>
            <a:spLocks noGrp="1"/>
          </p:cNvSpPr>
          <p:nvPr>
            <p:ph type="title"/>
          </p:nvPr>
        </p:nvSpPr>
        <p:spPr/>
        <p:txBody>
          <a:bodyPr/>
          <a:lstStyle/>
          <a:p>
            <a:r>
              <a:rPr lang="de-CH" dirty="0"/>
              <a:t>Modellbeschreibung II</a:t>
            </a:r>
          </a:p>
        </p:txBody>
      </p:sp>
      <p:sp>
        <p:nvSpPr>
          <p:cNvPr id="13" name="Inhaltsplatzhalter 12">
            <a:extLst>
              <a:ext uri="{FF2B5EF4-FFF2-40B4-BE49-F238E27FC236}">
                <a16:creationId xmlns:a16="http://schemas.microsoft.com/office/drawing/2014/main" id="{3B385B51-1053-7CFC-74F5-88FE2CF079CA}"/>
              </a:ext>
            </a:extLst>
          </p:cNvPr>
          <p:cNvSpPr>
            <a:spLocks noGrp="1"/>
          </p:cNvSpPr>
          <p:nvPr>
            <p:ph idx="1"/>
          </p:nvPr>
        </p:nvSpPr>
        <p:spPr/>
        <p:txBody>
          <a:bodyPr/>
          <a:lstStyle/>
          <a:p>
            <a:endParaRPr lang="de-CH" dirty="0"/>
          </a:p>
        </p:txBody>
      </p:sp>
      <p:sp>
        <p:nvSpPr>
          <p:cNvPr id="5" name="Rechteck 4">
            <a:extLst>
              <a:ext uri="{FF2B5EF4-FFF2-40B4-BE49-F238E27FC236}">
                <a16:creationId xmlns:a16="http://schemas.microsoft.com/office/drawing/2014/main" id="{21274479-EFF7-6E6A-F744-7CFACC5D2ECB}"/>
              </a:ext>
            </a:extLst>
          </p:cNvPr>
          <p:cNvSpPr/>
          <p:nvPr/>
        </p:nvSpPr>
        <p:spPr>
          <a:xfrm>
            <a:off x="3987802" y="1890676"/>
            <a:ext cx="2432650" cy="414068"/>
          </a:xfrm>
          <a:prstGeom prst="rect">
            <a:avLst/>
          </a:prstGeom>
          <a:solidFill>
            <a:schemeClr val="bg1">
              <a:lumMod val="75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Eier</a:t>
            </a:r>
          </a:p>
        </p:txBody>
      </p:sp>
      <p:sp>
        <p:nvSpPr>
          <p:cNvPr id="7" name="Rechteck 6">
            <a:extLst>
              <a:ext uri="{FF2B5EF4-FFF2-40B4-BE49-F238E27FC236}">
                <a16:creationId xmlns:a16="http://schemas.microsoft.com/office/drawing/2014/main" id="{70AF66B0-E5DE-3E8A-7969-42C23716F6B1}"/>
              </a:ext>
            </a:extLst>
          </p:cNvPr>
          <p:cNvSpPr/>
          <p:nvPr/>
        </p:nvSpPr>
        <p:spPr>
          <a:xfrm>
            <a:off x="3987802" y="3046430"/>
            <a:ext cx="2432650" cy="414068"/>
          </a:xfrm>
          <a:prstGeom prst="rect">
            <a:avLst/>
          </a:prstGeom>
          <a:solidFill>
            <a:schemeClr val="accent6">
              <a:lumMod val="60000"/>
              <a:lumOff val="4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Larven</a:t>
            </a:r>
          </a:p>
        </p:txBody>
      </p:sp>
      <p:sp>
        <p:nvSpPr>
          <p:cNvPr id="8" name="Rechteck 7">
            <a:extLst>
              <a:ext uri="{FF2B5EF4-FFF2-40B4-BE49-F238E27FC236}">
                <a16:creationId xmlns:a16="http://schemas.microsoft.com/office/drawing/2014/main" id="{797E5D7A-E173-1E82-A109-D90581C24092}"/>
              </a:ext>
            </a:extLst>
          </p:cNvPr>
          <p:cNvSpPr/>
          <p:nvPr/>
        </p:nvSpPr>
        <p:spPr>
          <a:xfrm>
            <a:off x="3987802" y="4202185"/>
            <a:ext cx="2432650" cy="41406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Juvenile</a:t>
            </a:r>
          </a:p>
        </p:txBody>
      </p:sp>
      <p:sp>
        <p:nvSpPr>
          <p:cNvPr id="9" name="Rechteck 8">
            <a:extLst>
              <a:ext uri="{FF2B5EF4-FFF2-40B4-BE49-F238E27FC236}">
                <a16:creationId xmlns:a16="http://schemas.microsoft.com/office/drawing/2014/main" id="{E69ADEEE-F2C9-13C9-14A9-2AD352AA5FB1}"/>
              </a:ext>
            </a:extLst>
          </p:cNvPr>
          <p:cNvSpPr/>
          <p:nvPr/>
        </p:nvSpPr>
        <p:spPr>
          <a:xfrm>
            <a:off x="3987802" y="5357941"/>
            <a:ext cx="2432650" cy="4140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Adulte</a:t>
            </a:r>
          </a:p>
        </p:txBody>
      </p:sp>
      <p:cxnSp>
        <p:nvCxnSpPr>
          <p:cNvPr id="11" name="Gerade Verbindung mit Pfeil 10">
            <a:extLst>
              <a:ext uri="{FF2B5EF4-FFF2-40B4-BE49-F238E27FC236}">
                <a16:creationId xmlns:a16="http://schemas.microsoft.com/office/drawing/2014/main" id="{7F1B326D-89D1-FCE2-F57E-3035271816F0}"/>
              </a:ext>
            </a:extLst>
          </p:cNvPr>
          <p:cNvCxnSpPr>
            <a:cxnSpLocks/>
            <a:stCxn id="5" idx="2"/>
            <a:endCxn id="7" idx="0"/>
          </p:cNvCxnSpPr>
          <p:nvPr/>
        </p:nvCxnSpPr>
        <p:spPr>
          <a:xfrm>
            <a:off x="5204127" y="2304744"/>
            <a:ext cx="0" cy="74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32F20220-52DD-BED0-6AAF-D416E32B67A9}"/>
              </a:ext>
            </a:extLst>
          </p:cNvPr>
          <p:cNvCxnSpPr>
            <a:cxnSpLocks/>
            <a:stCxn id="7" idx="2"/>
            <a:endCxn id="8" idx="0"/>
          </p:cNvCxnSpPr>
          <p:nvPr/>
        </p:nvCxnSpPr>
        <p:spPr>
          <a:xfrm>
            <a:off x="5204127" y="3460498"/>
            <a:ext cx="0" cy="741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407DEEBE-36AB-7B5B-765F-F97C30D50DCA}"/>
              </a:ext>
            </a:extLst>
          </p:cNvPr>
          <p:cNvCxnSpPr>
            <a:cxnSpLocks/>
            <a:stCxn id="8" idx="2"/>
            <a:endCxn id="9" idx="0"/>
          </p:cNvCxnSpPr>
          <p:nvPr/>
        </p:nvCxnSpPr>
        <p:spPr>
          <a:xfrm>
            <a:off x="5204127" y="4616253"/>
            <a:ext cx="0" cy="741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41301972-FC3D-3520-CAE1-4BB0AE3ADF1F}"/>
              </a:ext>
            </a:extLst>
          </p:cNvPr>
          <p:cNvCxnSpPr>
            <a:cxnSpLocks/>
            <a:stCxn id="9" idx="1"/>
          </p:cNvCxnSpPr>
          <p:nvPr/>
        </p:nvCxnSpPr>
        <p:spPr>
          <a:xfrm flipH="1">
            <a:off x="2538239" y="5564975"/>
            <a:ext cx="14495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DCF6CF4-E649-1C64-D9E0-FB579B1C1EF6}"/>
              </a:ext>
            </a:extLst>
          </p:cNvPr>
          <p:cNvCxnSpPr>
            <a:cxnSpLocks/>
          </p:cNvCxnSpPr>
          <p:nvPr/>
        </p:nvCxnSpPr>
        <p:spPr>
          <a:xfrm>
            <a:off x="2538239" y="2097710"/>
            <a:ext cx="0" cy="3467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29A9372F-A0D8-71E6-4FFE-222EA2A00E0E}"/>
              </a:ext>
            </a:extLst>
          </p:cNvPr>
          <p:cNvCxnSpPr>
            <a:cxnSpLocks/>
            <a:endCxn id="5" idx="1"/>
          </p:cNvCxnSpPr>
          <p:nvPr/>
        </p:nvCxnSpPr>
        <p:spPr>
          <a:xfrm>
            <a:off x="2538239" y="2097710"/>
            <a:ext cx="144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Ellipse 39">
            <a:extLst>
              <a:ext uri="{FF2B5EF4-FFF2-40B4-BE49-F238E27FC236}">
                <a16:creationId xmlns:a16="http://schemas.microsoft.com/office/drawing/2014/main" id="{DD6BC1B4-872A-29F3-EA3C-264D2F7560EB}"/>
              </a:ext>
            </a:extLst>
          </p:cNvPr>
          <p:cNvSpPr/>
          <p:nvPr/>
        </p:nvSpPr>
        <p:spPr>
          <a:xfrm>
            <a:off x="1592499" y="3640861"/>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fortpflanzen</a:t>
            </a:r>
          </a:p>
        </p:txBody>
      </p:sp>
      <p:sp>
        <p:nvSpPr>
          <p:cNvPr id="41" name="Ellipse 40">
            <a:extLst>
              <a:ext uri="{FF2B5EF4-FFF2-40B4-BE49-F238E27FC236}">
                <a16:creationId xmlns:a16="http://schemas.microsoft.com/office/drawing/2014/main" id="{A25ED283-CDDC-420D-D2FE-F0E129ECC7C9}"/>
              </a:ext>
            </a:extLst>
          </p:cNvPr>
          <p:cNvSpPr/>
          <p:nvPr/>
        </p:nvSpPr>
        <p:spPr>
          <a:xfrm>
            <a:off x="4258387" y="2468553"/>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schlüpfen</a:t>
            </a:r>
          </a:p>
        </p:txBody>
      </p:sp>
      <p:sp>
        <p:nvSpPr>
          <p:cNvPr id="42" name="Ellipse 41">
            <a:extLst>
              <a:ext uri="{FF2B5EF4-FFF2-40B4-BE49-F238E27FC236}">
                <a16:creationId xmlns:a16="http://schemas.microsoft.com/office/drawing/2014/main" id="{E4481C25-1D17-DA0B-E6CC-3E3C35C67786}"/>
              </a:ext>
            </a:extLst>
          </p:cNvPr>
          <p:cNvSpPr/>
          <p:nvPr/>
        </p:nvSpPr>
        <p:spPr>
          <a:xfrm>
            <a:off x="4258387" y="3624308"/>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entwickeln</a:t>
            </a:r>
          </a:p>
        </p:txBody>
      </p:sp>
      <p:sp>
        <p:nvSpPr>
          <p:cNvPr id="43" name="Ellipse 42">
            <a:extLst>
              <a:ext uri="{FF2B5EF4-FFF2-40B4-BE49-F238E27FC236}">
                <a16:creationId xmlns:a16="http://schemas.microsoft.com/office/drawing/2014/main" id="{E20EAA22-D2D4-E801-3F68-7670D3564EF3}"/>
              </a:ext>
            </a:extLst>
          </p:cNvPr>
          <p:cNvSpPr/>
          <p:nvPr/>
        </p:nvSpPr>
        <p:spPr>
          <a:xfrm>
            <a:off x="3999926" y="4762492"/>
            <a:ext cx="2432643"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geschlechtsreife</a:t>
            </a:r>
          </a:p>
        </p:txBody>
      </p:sp>
      <p:sp>
        <p:nvSpPr>
          <p:cNvPr id="59" name="Ellipse 58">
            <a:extLst>
              <a:ext uri="{FF2B5EF4-FFF2-40B4-BE49-F238E27FC236}">
                <a16:creationId xmlns:a16="http://schemas.microsoft.com/office/drawing/2014/main" id="{FA0E4677-B703-7B92-41F7-E3BA2D9844FD}"/>
              </a:ext>
            </a:extLst>
          </p:cNvPr>
          <p:cNvSpPr/>
          <p:nvPr/>
        </p:nvSpPr>
        <p:spPr>
          <a:xfrm>
            <a:off x="7435964" y="4763754"/>
            <a:ext cx="1891480" cy="41406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wandern</a:t>
            </a:r>
          </a:p>
        </p:txBody>
      </p:sp>
      <p:cxnSp>
        <p:nvCxnSpPr>
          <p:cNvPr id="61" name="Gerade Verbindung mit Pfeil 60">
            <a:extLst>
              <a:ext uri="{FF2B5EF4-FFF2-40B4-BE49-F238E27FC236}">
                <a16:creationId xmlns:a16="http://schemas.microsoft.com/office/drawing/2014/main" id="{873FC670-5C12-3A91-FBBD-2753A5EB5CD7}"/>
              </a:ext>
            </a:extLst>
          </p:cNvPr>
          <p:cNvCxnSpPr>
            <a:cxnSpLocks/>
            <a:stCxn id="8" idx="3"/>
            <a:endCxn id="59" idx="1"/>
          </p:cNvCxnSpPr>
          <p:nvPr/>
        </p:nvCxnSpPr>
        <p:spPr>
          <a:xfrm>
            <a:off x="6420452" y="4409219"/>
            <a:ext cx="1292513" cy="41517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6AE8752C-FFCD-82BC-1481-EE5EE62EA151}"/>
              </a:ext>
            </a:extLst>
          </p:cNvPr>
          <p:cNvCxnSpPr>
            <a:cxnSpLocks/>
            <a:stCxn id="9" idx="3"/>
            <a:endCxn id="59" idx="3"/>
          </p:cNvCxnSpPr>
          <p:nvPr/>
        </p:nvCxnSpPr>
        <p:spPr>
          <a:xfrm flipV="1">
            <a:off x="6420452" y="5117183"/>
            <a:ext cx="1292513" cy="44779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Rechteck 72">
            <a:extLst>
              <a:ext uri="{FF2B5EF4-FFF2-40B4-BE49-F238E27FC236}">
                <a16:creationId xmlns:a16="http://schemas.microsoft.com/office/drawing/2014/main" id="{51545D06-FB80-B5E9-E7C4-FCD6C3D5855D}"/>
              </a:ext>
            </a:extLst>
          </p:cNvPr>
          <p:cNvSpPr/>
          <p:nvPr/>
        </p:nvSpPr>
        <p:spPr>
          <a:xfrm>
            <a:off x="8977482" y="1774682"/>
            <a:ext cx="2047056" cy="323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ln w="0"/>
                <a:solidFill>
                  <a:schemeClr val="tx1"/>
                </a:solidFill>
                <a:effectLst>
                  <a:outerShdw blurRad="38100" dist="19050" dir="2700000" algn="tl" rotWithShape="0">
                    <a:schemeClr val="dk1">
                      <a:alpha val="40000"/>
                    </a:schemeClr>
                  </a:outerShdw>
                </a:effectLst>
              </a:rPr>
              <a:t>Stadien</a:t>
            </a:r>
            <a:endParaRPr lang="de-CH" dirty="0">
              <a:ln w="0"/>
              <a:solidFill>
                <a:schemeClr val="tx1"/>
              </a:solidFill>
              <a:effectLst>
                <a:outerShdw blurRad="38100" dist="19050" dir="2700000" algn="tl" rotWithShape="0">
                  <a:schemeClr val="dk1">
                    <a:alpha val="40000"/>
                  </a:schemeClr>
                </a:outerShdw>
              </a:effectLst>
            </a:endParaRPr>
          </a:p>
        </p:txBody>
      </p:sp>
      <p:sp>
        <p:nvSpPr>
          <p:cNvPr id="75" name="Ellipse 74">
            <a:extLst>
              <a:ext uri="{FF2B5EF4-FFF2-40B4-BE49-F238E27FC236}">
                <a16:creationId xmlns:a16="http://schemas.microsoft.com/office/drawing/2014/main" id="{8E0D7F17-C2BF-9EFF-827D-A8124E5F7477}"/>
              </a:ext>
            </a:extLst>
          </p:cNvPr>
          <p:cNvSpPr/>
          <p:nvPr/>
        </p:nvSpPr>
        <p:spPr>
          <a:xfrm>
            <a:off x="9236927" y="2281682"/>
            <a:ext cx="1528166" cy="32302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solidFill>
                  <a:schemeClr val="tx1"/>
                </a:solidFill>
              </a:rPr>
              <a:t>Prozesse</a:t>
            </a:r>
            <a:endParaRPr lang="de-CH" dirty="0">
              <a:solidFill>
                <a:schemeClr val="tx1"/>
              </a:solidFill>
            </a:endParaRPr>
          </a:p>
        </p:txBody>
      </p:sp>
      <p:sp>
        <p:nvSpPr>
          <p:cNvPr id="4" name="Stern: 4 Zacken 3">
            <a:extLst>
              <a:ext uri="{FF2B5EF4-FFF2-40B4-BE49-F238E27FC236}">
                <a16:creationId xmlns:a16="http://schemas.microsoft.com/office/drawing/2014/main" id="{8547340C-D86F-FCE9-DEEA-E985BDBF4C68}"/>
              </a:ext>
            </a:extLst>
          </p:cNvPr>
          <p:cNvSpPr/>
          <p:nvPr/>
        </p:nvSpPr>
        <p:spPr>
          <a:xfrm>
            <a:off x="5823293" y="2691854"/>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Stern: 4 Zacken 5">
            <a:extLst>
              <a:ext uri="{FF2B5EF4-FFF2-40B4-BE49-F238E27FC236}">
                <a16:creationId xmlns:a16="http://schemas.microsoft.com/office/drawing/2014/main" id="{81943793-C696-7974-1EF9-272A96DC143C}"/>
              </a:ext>
            </a:extLst>
          </p:cNvPr>
          <p:cNvSpPr/>
          <p:nvPr/>
        </p:nvSpPr>
        <p:spPr>
          <a:xfrm>
            <a:off x="5823293" y="3856921"/>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Stern: 4 Zacken 9">
            <a:extLst>
              <a:ext uri="{FF2B5EF4-FFF2-40B4-BE49-F238E27FC236}">
                <a16:creationId xmlns:a16="http://schemas.microsoft.com/office/drawing/2014/main" id="{18659A1D-AD13-3F22-3068-F195B3BEC96E}"/>
              </a:ext>
            </a:extLst>
          </p:cNvPr>
          <p:cNvSpPr/>
          <p:nvPr/>
        </p:nvSpPr>
        <p:spPr>
          <a:xfrm>
            <a:off x="5823293" y="5030567"/>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2" name="Gerader Verbinder 11">
            <a:extLst>
              <a:ext uri="{FF2B5EF4-FFF2-40B4-BE49-F238E27FC236}">
                <a16:creationId xmlns:a16="http://schemas.microsoft.com/office/drawing/2014/main" id="{AF58817F-B419-68A0-7E1E-7CEAA79C0579}"/>
              </a:ext>
            </a:extLst>
          </p:cNvPr>
          <p:cNvCxnSpPr>
            <a:cxnSpLocks/>
          </p:cNvCxnSpPr>
          <p:nvPr/>
        </p:nvCxnSpPr>
        <p:spPr>
          <a:xfrm flipH="1">
            <a:off x="6432569" y="5698799"/>
            <a:ext cx="332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EA7697E-CFC0-1482-1C5E-6311DE878003}"/>
              </a:ext>
            </a:extLst>
          </p:cNvPr>
          <p:cNvCxnSpPr>
            <a:cxnSpLocks/>
          </p:cNvCxnSpPr>
          <p:nvPr/>
        </p:nvCxnSpPr>
        <p:spPr>
          <a:xfrm>
            <a:off x="6765493" y="5698799"/>
            <a:ext cx="12117" cy="518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EA414D0C-CD19-87D6-97EC-DF0868C30B89}"/>
              </a:ext>
            </a:extLst>
          </p:cNvPr>
          <p:cNvCxnSpPr>
            <a:cxnSpLocks/>
          </p:cNvCxnSpPr>
          <p:nvPr/>
        </p:nvCxnSpPr>
        <p:spPr>
          <a:xfrm>
            <a:off x="6149867" y="6209765"/>
            <a:ext cx="627743"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8FEA703B-5FBF-930A-7994-1BF31BDA412C}"/>
              </a:ext>
            </a:extLst>
          </p:cNvPr>
          <p:cNvCxnSpPr>
            <a:cxnSpLocks/>
          </p:cNvCxnSpPr>
          <p:nvPr/>
        </p:nvCxnSpPr>
        <p:spPr>
          <a:xfrm flipV="1">
            <a:off x="6149867" y="5769844"/>
            <a:ext cx="0" cy="43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tern: 4 Zacken 30">
            <a:extLst>
              <a:ext uri="{FF2B5EF4-FFF2-40B4-BE49-F238E27FC236}">
                <a16:creationId xmlns:a16="http://schemas.microsoft.com/office/drawing/2014/main" id="{BBCC1F34-6CFC-1182-0D34-F60B17F2B346}"/>
              </a:ext>
            </a:extLst>
          </p:cNvPr>
          <p:cNvSpPr/>
          <p:nvPr/>
        </p:nvSpPr>
        <p:spPr>
          <a:xfrm>
            <a:off x="6667300" y="5838764"/>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Stern: 4 Zacken 31">
            <a:extLst>
              <a:ext uri="{FF2B5EF4-FFF2-40B4-BE49-F238E27FC236}">
                <a16:creationId xmlns:a16="http://schemas.microsoft.com/office/drawing/2014/main" id="{1FB03E5C-47BA-68ED-A85F-A2F57C8BA27D}"/>
              </a:ext>
            </a:extLst>
          </p:cNvPr>
          <p:cNvSpPr/>
          <p:nvPr/>
        </p:nvSpPr>
        <p:spPr>
          <a:xfrm>
            <a:off x="9264342" y="2880377"/>
            <a:ext cx="12620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3" name="Rechteck 32">
            <a:extLst>
              <a:ext uri="{FF2B5EF4-FFF2-40B4-BE49-F238E27FC236}">
                <a16:creationId xmlns:a16="http://schemas.microsoft.com/office/drawing/2014/main" id="{0F7CC4AC-099B-A305-B286-F7E25E0785D8}"/>
              </a:ext>
            </a:extLst>
          </p:cNvPr>
          <p:cNvSpPr/>
          <p:nvPr/>
        </p:nvSpPr>
        <p:spPr>
          <a:xfrm>
            <a:off x="9410351" y="2783777"/>
            <a:ext cx="1361985" cy="414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CH" sz="1600" dirty="0">
                <a:ln w="0"/>
                <a:solidFill>
                  <a:schemeClr val="tx1"/>
                </a:solidFill>
                <a:effectLst>
                  <a:outerShdw blurRad="38100" dist="19050" dir="2700000" algn="tl" rotWithShape="0">
                    <a:schemeClr val="dk1">
                      <a:alpha val="40000"/>
                    </a:schemeClr>
                  </a:outerShdw>
                </a:effectLst>
              </a:rPr>
              <a:t>Sterblichkeit</a:t>
            </a:r>
          </a:p>
        </p:txBody>
      </p:sp>
    </p:spTree>
    <p:extLst>
      <p:ext uri="{BB962C8B-B14F-4D97-AF65-F5344CB8AC3E}">
        <p14:creationId xmlns:p14="http://schemas.microsoft.com/office/powerpoint/2010/main" val="266832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7B2A63-A8C4-DF06-DCD7-ADA6639000B3}"/>
              </a:ext>
            </a:extLst>
          </p:cNvPr>
          <p:cNvSpPr>
            <a:spLocks noGrp="1"/>
          </p:cNvSpPr>
          <p:nvPr>
            <p:ph type="title"/>
          </p:nvPr>
        </p:nvSpPr>
        <p:spPr/>
        <p:txBody>
          <a:bodyPr/>
          <a:lstStyle/>
          <a:p>
            <a:r>
              <a:rPr lang="de-CH" dirty="0"/>
              <a:t>Konzeptionelles Modell</a:t>
            </a:r>
          </a:p>
        </p:txBody>
      </p:sp>
      <p:sp>
        <p:nvSpPr>
          <p:cNvPr id="13" name="Inhaltsplatzhalter 12">
            <a:extLst>
              <a:ext uri="{FF2B5EF4-FFF2-40B4-BE49-F238E27FC236}">
                <a16:creationId xmlns:a16="http://schemas.microsoft.com/office/drawing/2014/main" id="{3B385B51-1053-7CFC-74F5-88FE2CF079CA}"/>
              </a:ext>
            </a:extLst>
          </p:cNvPr>
          <p:cNvSpPr>
            <a:spLocks noGrp="1"/>
          </p:cNvSpPr>
          <p:nvPr>
            <p:ph idx="1"/>
          </p:nvPr>
        </p:nvSpPr>
        <p:spPr/>
        <p:txBody>
          <a:bodyPr/>
          <a:lstStyle/>
          <a:p>
            <a:endParaRPr lang="de-CH" dirty="0"/>
          </a:p>
        </p:txBody>
      </p:sp>
      <p:sp>
        <p:nvSpPr>
          <p:cNvPr id="5" name="Rechteck 4">
            <a:extLst>
              <a:ext uri="{FF2B5EF4-FFF2-40B4-BE49-F238E27FC236}">
                <a16:creationId xmlns:a16="http://schemas.microsoft.com/office/drawing/2014/main" id="{21274479-EFF7-6E6A-F744-7CFACC5D2ECB}"/>
              </a:ext>
            </a:extLst>
          </p:cNvPr>
          <p:cNvSpPr/>
          <p:nvPr/>
        </p:nvSpPr>
        <p:spPr>
          <a:xfrm>
            <a:off x="3987802" y="1890676"/>
            <a:ext cx="2432650" cy="414068"/>
          </a:xfrm>
          <a:prstGeom prst="rect">
            <a:avLst/>
          </a:prstGeom>
          <a:solidFill>
            <a:schemeClr val="bg1">
              <a:lumMod val="75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Eier</a:t>
            </a:r>
          </a:p>
        </p:txBody>
      </p:sp>
      <p:sp>
        <p:nvSpPr>
          <p:cNvPr id="7" name="Rechteck 6">
            <a:extLst>
              <a:ext uri="{FF2B5EF4-FFF2-40B4-BE49-F238E27FC236}">
                <a16:creationId xmlns:a16="http://schemas.microsoft.com/office/drawing/2014/main" id="{70AF66B0-E5DE-3E8A-7969-42C23716F6B1}"/>
              </a:ext>
            </a:extLst>
          </p:cNvPr>
          <p:cNvSpPr/>
          <p:nvPr/>
        </p:nvSpPr>
        <p:spPr>
          <a:xfrm>
            <a:off x="3987802" y="3046430"/>
            <a:ext cx="2432650" cy="414068"/>
          </a:xfrm>
          <a:prstGeom prst="rect">
            <a:avLst/>
          </a:prstGeom>
          <a:solidFill>
            <a:schemeClr val="accent6">
              <a:lumMod val="60000"/>
              <a:lumOff val="4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Larven</a:t>
            </a:r>
          </a:p>
        </p:txBody>
      </p:sp>
      <p:sp>
        <p:nvSpPr>
          <p:cNvPr id="8" name="Rechteck 7">
            <a:extLst>
              <a:ext uri="{FF2B5EF4-FFF2-40B4-BE49-F238E27FC236}">
                <a16:creationId xmlns:a16="http://schemas.microsoft.com/office/drawing/2014/main" id="{797E5D7A-E173-1E82-A109-D90581C24092}"/>
              </a:ext>
            </a:extLst>
          </p:cNvPr>
          <p:cNvSpPr/>
          <p:nvPr/>
        </p:nvSpPr>
        <p:spPr>
          <a:xfrm>
            <a:off x="3987802" y="4202185"/>
            <a:ext cx="2432650" cy="41406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Juvenile</a:t>
            </a:r>
          </a:p>
        </p:txBody>
      </p:sp>
      <p:sp>
        <p:nvSpPr>
          <p:cNvPr id="9" name="Rechteck 8">
            <a:extLst>
              <a:ext uri="{FF2B5EF4-FFF2-40B4-BE49-F238E27FC236}">
                <a16:creationId xmlns:a16="http://schemas.microsoft.com/office/drawing/2014/main" id="{E69ADEEE-F2C9-13C9-14A9-2AD352AA5FB1}"/>
              </a:ext>
            </a:extLst>
          </p:cNvPr>
          <p:cNvSpPr/>
          <p:nvPr/>
        </p:nvSpPr>
        <p:spPr>
          <a:xfrm>
            <a:off x="3987802" y="5357941"/>
            <a:ext cx="2432650" cy="4140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Adulte</a:t>
            </a:r>
          </a:p>
        </p:txBody>
      </p:sp>
      <p:cxnSp>
        <p:nvCxnSpPr>
          <p:cNvPr id="11" name="Gerade Verbindung mit Pfeil 10">
            <a:extLst>
              <a:ext uri="{FF2B5EF4-FFF2-40B4-BE49-F238E27FC236}">
                <a16:creationId xmlns:a16="http://schemas.microsoft.com/office/drawing/2014/main" id="{7F1B326D-89D1-FCE2-F57E-3035271816F0}"/>
              </a:ext>
            </a:extLst>
          </p:cNvPr>
          <p:cNvCxnSpPr>
            <a:cxnSpLocks/>
            <a:stCxn id="5" idx="2"/>
            <a:endCxn id="7" idx="0"/>
          </p:cNvCxnSpPr>
          <p:nvPr/>
        </p:nvCxnSpPr>
        <p:spPr>
          <a:xfrm>
            <a:off x="5204127" y="2304744"/>
            <a:ext cx="0" cy="74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32F20220-52DD-BED0-6AAF-D416E32B67A9}"/>
              </a:ext>
            </a:extLst>
          </p:cNvPr>
          <p:cNvCxnSpPr>
            <a:cxnSpLocks/>
            <a:stCxn id="7" idx="2"/>
            <a:endCxn id="8" idx="0"/>
          </p:cNvCxnSpPr>
          <p:nvPr/>
        </p:nvCxnSpPr>
        <p:spPr>
          <a:xfrm>
            <a:off x="5204127" y="3460498"/>
            <a:ext cx="0" cy="741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407DEEBE-36AB-7B5B-765F-F97C30D50DCA}"/>
              </a:ext>
            </a:extLst>
          </p:cNvPr>
          <p:cNvCxnSpPr>
            <a:cxnSpLocks/>
            <a:stCxn id="8" idx="2"/>
            <a:endCxn id="9" idx="0"/>
          </p:cNvCxnSpPr>
          <p:nvPr/>
        </p:nvCxnSpPr>
        <p:spPr>
          <a:xfrm>
            <a:off x="5204127" y="4616253"/>
            <a:ext cx="0" cy="741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41301972-FC3D-3520-CAE1-4BB0AE3ADF1F}"/>
              </a:ext>
            </a:extLst>
          </p:cNvPr>
          <p:cNvCxnSpPr>
            <a:cxnSpLocks/>
            <a:stCxn id="9" idx="1"/>
          </p:cNvCxnSpPr>
          <p:nvPr/>
        </p:nvCxnSpPr>
        <p:spPr>
          <a:xfrm flipH="1">
            <a:off x="2538239" y="5564975"/>
            <a:ext cx="14495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DCF6CF4-E649-1C64-D9E0-FB579B1C1EF6}"/>
              </a:ext>
            </a:extLst>
          </p:cNvPr>
          <p:cNvCxnSpPr>
            <a:cxnSpLocks/>
          </p:cNvCxnSpPr>
          <p:nvPr/>
        </p:nvCxnSpPr>
        <p:spPr>
          <a:xfrm>
            <a:off x="2538239" y="2097710"/>
            <a:ext cx="0" cy="3467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29A9372F-A0D8-71E6-4FFE-222EA2A00E0E}"/>
              </a:ext>
            </a:extLst>
          </p:cNvPr>
          <p:cNvCxnSpPr>
            <a:cxnSpLocks/>
            <a:endCxn id="5" idx="1"/>
          </p:cNvCxnSpPr>
          <p:nvPr/>
        </p:nvCxnSpPr>
        <p:spPr>
          <a:xfrm>
            <a:off x="2538239" y="2097710"/>
            <a:ext cx="144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Ellipse 39">
            <a:extLst>
              <a:ext uri="{FF2B5EF4-FFF2-40B4-BE49-F238E27FC236}">
                <a16:creationId xmlns:a16="http://schemas.microsoft.com/office/drawing/2014/main" id="{DD6BC1B4-872A-29F3-EA3C-264D2F7560EB}"/>
              </a:ext>
            </a:extLst>
          </p:cNvPr>
          <p:cNvSpPr/>
          <p:nvPr/>
        </p:nvSpPr>
        <p:spPr>
          <a:xfrm>
            <a:off x="1592499" y="3640861"/>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fortpflanzen</a:t>
            </a:r>
          </a:p>
        </p:txBody>
      </p:sp>
      <p:sp>
        <p:nvSpPr>
          <p:cNvPr id="41" name="Ellipse 40">
            <a:extLst>
              <a:ext uri="{FF2B5EF4-FFF2-40B4-BE49-F238E27FC236}">
                <a16:creationId xmlns:a16="http://schemas.microsoft.com/office/drawing/2014/main" id="{A25ED283-CDDC-420D-D2FE-F0E129ECC7C9}"/>
              </a:ext>
            </a:extLst>
          </p:cNvPr>
          <p:cNvSpPr/>
          <p:nvPr/>
        </p:nvSpPr>
        <p:spPr>
          <a:xfrm>
            <a:off x="4258387" y="2468553"/>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schlüpfen</a:t>
            </a:r>
          </a:p>
        </p:txBody>
      </p:sp>
      <p:sp>
        <p:nvSpPr>
          <p:cNvPr id="42" name="Ellipse 41">
            <a:extLst>
              <a:ext uri="{FF2B5EF4-FFF2-40B4-BE49-F238E27FC236}">
                <a16:creationId xmlns:a16="http://schemas.microsoft.com/office/drawing/2014/main" id="{E4481C25-1D17-DA0B-E6CC-3E3C35C67786}"/>
              </a:ext>
            </a:extLst>
          </p:cNvPr>
          <p:cNvSpPr/>
          <p:nvPr/>
        </p:nvSpPr>
        <p:spPr>
          <a:xfrm>
            <a:off x="4258387" y="3624308"/>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entwickeln</a:t>
            </a:r>
          </a:p>
        </p:txBody>
      </p:sp>
      <p:sp>
        <p:nvSpPr>
          <p:cNvPr id="43" name="Ellipse 42">
            <a:extLst>
              <a:ext uri="{FF2B5EF4-FFF2-40B4-BE49-F238E27FC236}">
                <a16:creationId xmlns:a16="http://schemas.microsoft.com/office/drawing/2014/main" id="{E20EAA22-D2D4-E801-3F68-7670D3564EF3}"/>
              </a:ext>
            </a:extLst>
          </p:cNvPr>
          <p:cNvSpPr/>
          <p:nvPr/>
        </p:nvSpPr>
        <p:spPr>
          <a:xfrm>
            <a:off x="3999926" y="4762492"/>
            <a:ext cx="2432643"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geschlechtsreife</a:t>
            </a:r>
          </a:p>
        </p:txBody>
      </p:sp>
      <p:sp>
        <p:nvSpPr>
          <p:cNvPr id="59" name="Ellipse 58">
            <a:extLst>
              <a:ext uri="{FF2B5EF4-FFF2-40B4-BE49-F238E27FC236}">
                <a16:creationId xmlns:a16="http://schemas.microsoft.com/office/drawing/2014/main" id="{FA0E4677-B703-7B92-41F7-E3BA2D9844FD}"/>
              </a:ext>
            </a:extLst>
          </p:cNvPr>
          <p:cNvSpPr/>
          <p:nvPr/>
        </p:nvSpPr>
        <p:spPr>
          <a:xfrm>
            <a:off x="7435964" y="4763754"/>
            <a:ext cx="1891480" cy="41406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wandern</a:t>
            </a:r>
          </a:p>
        </p:txBody>
      </p:sp>
      <p:cxnSp>
        <p:nvCxnSpPr>
          <p:cNvPr id="61" name="Gerade Verbindung mit Pfeil 60">
            <a:extLst>
              <a:ext uri="{FF2B5EF4-FFF2-40B4-BE49-F238E27FC236}">
                <a16:creationId xmlns:a16="http://schemas.microsoft.com/office/drawing/2014/main" id="{873FC670-5C12-3A91-FBBD-2753A5EB5CD7}"/>
              </a:ext>
            </a:extLst>
          </p:cNvPr>
          <p:cNvCxnSpPr>
            <a:cxnSpLocks/>
            <a:stCxn id="8" idx="3"/>
            <a:endCxn id="59" idx="1"/>
          </p:cNvCxnSpPr>
          <p:nvPr/>
        </p:nvCxnSpPr>
        <p:spPr>
          <a:xfrm>
            <a:off x="6420452" y="4409219"/>
            <a:ext cx="1292513" cy="41517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6AE8752C-FFCD-82BC-1481-EE5EE62EA151}"/>
              </a:ext>
            </a:extLst>
          </p:cNvPr>
          <p:cNvCxnSpPr>
            <a:cxnSpLocks/>
            <a:stCxn id="9" idx="3"/>
            <a:endCxn id="59" idx="3"/>
          </p:cNvCxnSpPr>
          <p:nvPr/>
        </p:nvCxnSpPr>
        <p:spPr>
          <a:xfrm flipV="1">
            <a:off x="6420452" y="5117183"/>
            <a:ext cx="1292513" cy="44779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Rechteck 72">
            <a:extLst>
              <a:ext uri="{FF2B5EF4-FFF2-40B4-BE49-F238E27FC236}">
                <a16:creationId xmlns:a16="http://schemas.microsoft.com/office/drawing/2014/main" id="{51545D06-FB80-B5E9-E7C4-FCD6C3D5855D}"/>
              </a:ext>
            </a:extLst>
          </p:cNvPr>
          <p:cNvSpPr/>
          <p:nvPr/>
        </p:nvSpPr>
        <p:spPr>
          <a:xfrm>
            <a:off x="8977482" y="1774682"/>
            <a:ext cx="2047056" cy="323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ln w="0"/>
                <a:solidFill>
                  <a:schemeClr val="tx1"/>
                </a:solidFill>
                <a:effectLst>
                  <a:outerShdw blurRad="38100" dist="19050" dir="2700000" algn="tl" rotWithShape="0">
                    <a:schemeClr val="dk1">
                      <a:alpha val="40000"/>
                    </a:schemeClr>
                  </a:outerShdw>
                </a:effectLst>
              </a:rPr>
              <a:t>Stadien</a:t>
            </a:r>
            <a:endParaRPr lang="de-CH" dirty="0">
              <a:ln w="0"/>
              <a:solidFill>
                <a:schemeClr val="tx1"/>
              </a:solidFill>
              <a:effectLst>
                <a:outerShdw blurRad="38100" dist="19050" dir="2700000" algn="tl" rotWithShape="0">
                  <a:schemeClr val="dk1">
                    <a:alpha val="40000"/>
                  </a:schemeClr>
                </a:outerShdw>
              </a:effectLst>
            </a:endParaRPr>
          </a:p>
        </p:txBody>
      </p:sp>
      <p:sp>
        <p:nvSpPr>
          <p:cNvPr id="75" name="Ellipse 74">
            <a:extLst>
              <a:ext uri="{FF2B5EF4-FFF2-40B4-BE49-F238E27FC236}">
                <a16:creationId xmlns:a16="http://schemas.microsoft.com/office/drawing/2014/main" id="{8E0D7F17-C2BF-9EFF-827D-A8124E5F7477}"/>
              </a:ext>
            </a:extLst>
          </p:cNvPr>
          <p:cNvSpPr/>
          <p:nvPr/>
        </p:nvSpPr>
        <p:spPr>
          <a:xfrm>
            <a:off x="9236927" y="2281682"/>
            <a:ext cx="1528166" cy="32302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solidFill>
                  <a:schemeClr val="tx1"/>
                </a:solidFill>
              </a:rPr>
              <a:t>Prozesse</a:t>
            </a:r>
            <a:endParaRPr lang="de-CH" dirty="0">
              <a:solidFill>
                <a:schemeClr val="tx1"/>
              </a:solidFill>
            </a:endParaRPr>
          </a:p>
        </p:txBody>
      </p:sp>
      <p:sp>
        <p:nvSpPr>
          <p:cNvPr id="4" name="Stern: 4 Zacken 3">
            <a:extLst>
              <a:ext uri="{FF2B5EF4-FFF2-40B4-BE49-F238E27FC236}">
                <a16:creationId xmlns:a16="http://schemas.microsoft.com/office/drawing/2014/main" id="{8547340C-D86F-FCE9-DEEA-E985BDBF4C68}"/>
              </a:ext>
            </a:extLst>
          </p:cNvPr>
          <p:cNvSpPr/>
          <p:nvPr/>
        </p:nvSpPr>
        <p:spPr>
          <a:xfrm>
            <a:off x="5823293" y="2691854"/>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Stern: 4 Zacken 5">
            <a:extLst>
              <a:ext uri="{FF2B5EF4-FFF2-40B4-BE49-F238E27FC236}">
                <a16:creationId xmlns:a16="http://schemas.microsoft.com/office/drawing/2014/main" id="{81943793-C696-7974-1EF9-272A96DC143C}"/>
              </a:ext>
            </a:extLst>
          </p:cNvPr>
          <p:cNvSpPr/>
          <p:nvPr/>
        </p:nvSpPr>
        <p:spPr>
          <a:xfrm>
            <a:off x="5823293" y="3856921"/>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Stern: 4 Zacken 9">
            <a:extLst>
              <a:ext uri="{FF2B5EF4-FFF2-40B4-BE49-F238E27FC236}">
                <a16:creationId xmlns:a16="http://schemas.microsoft.com/office/drawing/2014/main" id="{18659A1D-AD13-3F22-3068-F195B3BEC96E}"/>
              </a:ext>
            </a:extLst>
          </p:cNvPr>
          <p:cNvSpPr/>
          <p:nvPr/>
        </p:nvSpPr>
        <p:spPr>
          <a:xfrm>
            <a:off x="5823293" y="5030567"/>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2" name="Gerader Verbinder 11">
            <a:extLst>
              <a:ext uri="{FF2B5EF4-FFF2-40B4-BE49-F238E27FC236}">
                <a16:creationId xmlns:a16="http://schemas.microsoft.com/office/drawing/2014/main" id="{AF58817F-B419-68A0-7E1E-7CEAA79C0579}"/>
              </a:ext>
            </a:extLst>
          </p:cNvPr>
          <p:cNvCxnSpPr>
            <a:cxnSpLocks/>
          </p:cNvCxnSpPr>
          <p:nvPr/>
        </p:nvCxnSpPr>
        <p:spPr>
          <a:xfrm flipH="1">
            <a:off x="6432569" y="5698799"/>
            <a:ext cx="332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EA7697E-CFC0-1482-1C5E-6311DE878003}"/>
              </a:ext>
            </a:extLst>
          </p:cNvPr>
          <p:cNvCxnSpPr>
            <a:cxnSpLocks/>
          </p:cNvCxnSpPr>
          <p:nvPr/>
        </p:nvCxnSpPr>
        <p:spPr>
          <a:xfrm>
            <a:off x="6765493" y="5698799"/>
            <a:ext cx="12117" cy="518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EA414D0C-CD19-87D6-97EC-DF0868C30B89}"/>
              </a:ext>
            </a:extLst>
          </p:cNvPr>
          <p:cNvCxnSpPr>
            <a:cxnSpLocks/>
          </p:cNvCxnSpPr>
          <p:nvPr/>
        </p:nvCxnSpPr>
        <p:spPr>
          <a:xfrm>
            <a:off x="6149867" y="6209765"/>
            <a:ext cx="627743"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8FEA703B-5FBF-930A-7994-1BF31BDA412C}"/>
              </a:ext>
            </a:extLst>
          </p:cNvPr>
          <p:cNvCxnSpPr>
            <a:cxnSpLocks/>
          </p:cNvCxnSpPr>
          <p:nvPr/>
        </p:nvCxnSpPr>
        <p:spPr>
          <a:xfrm flipV="1">
            <a:off x="6149867" y="5769844"/>
            <a:ext cx="0" cy="43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tern: 4 Zacken 30">
            <a:extLst>
              <a:ext uri="{FF2B5EF4-FFF2-40B4-BE49-F238E27FC236}">
                <a16:creationId xmlns:a16="http://schemas.microsoft.com/office/drawing/2014/main" id="{BBCC1F34-6CFC-1182-0D34-F60B17F2B346}"/>
              </a:ext>
            </a:extLst>
          </p:cNvPr>
          <p:cNvSpPr/>
          <p:nvPr/>
        </p:nvSpPr>
        <p:spPr>
          <a:xfrm>
            <a:off x="6667300" y="5838764"/>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Stern: 4 Zacken 31">
            <a:extLst>
              <a:ext uri="{FF2B5EF4-FFF2-40B4-BE49-F238E27FC236}">
                <a16:creationId xmlns:a16="http://schemas.microsoft.com/office/drawing/2014/main" id="{1FB03E5C-47BA-68ED-A85F-A2F57C8BA27D}"/>
              </a:ext>
            </a:extLst>
          </p:cNvPr>
          <p:cNvSpPr/>
          <p:nvPr/>
        </p:nvSpPr>
        <p:spPr>
          <a:xfrm>
            <a:off x="9264342" y="2880377"/>
            <a:ext cx="12620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3" name="Rechteck 32">
            <a:extLst>
              <a:ext uri="{FF2B5EF4-FFF2-40B4-BE49-F238E27FC236}">
                <a16:creationId xmlns:a16="http://schemas.microsoft.com/office/drawing/2014/main" id="{0F7CC4AC-099B-A305-B286-F7E25E0785D8}"/>
              </a:ext>
            </a:extLst>
          </p:cNvPr>
          <p:cNvSpPr/>
          <p:nvPr/>
        </p:nvSpPr>
        <p:spPr>
          <a:xfrm>
            <a:off x="9410351" y="2783777"/>
            <a:ext cx="1361985" cy="414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CH" sz="1600" dirty="0">
                <a:ln w="0"/>
                <a:solidFill>
                  <a:schemeClr val="tx1"/>
                </a:solidFill>
                <a:effectLst>
                  <a:outerShdw blurRad="38100" dist="19050" dir="2700000" algn="tl" rotWithShape="0">
                    <a:schemeClr val="dk1">
                      <a:alpha val="40000"/>
                    </a:schemeClr>
                  </a:outerShdw>
                </a:effectLst>
              </a:rPr>
              <a:t>Sterblichkeit</a:t>
            </a:r>
          </a:p>
        </p:txBody>
      </p:sp>
      <p:sp>
        <p:nvSpPr>
          <p:cNvPr id="3" name="Gewitterblitz 2">
            <a:extLst>
              <a:ext uri="{FF2B5EF4-FFF2-40B4-BE49-F238E27FC236}">
                <a16:creationId xmlns:a16="http://schemas.microsoft.com/office/drawing/2014/main" id="{12745AE3-1320-A653-C612-AF25DA2E9359}"/>
              </a:ext>
            </a:extLst>
          </p:cNvPr>
          <p:cNvSpPr/>
          <p:nvPr/>
        </p:nvSpPr>
        <p:spPr>
          <a:xfrm>
            <a:off x="8481360" y="4412546"/>
            <a:ext cx="1088863" cy="767341"/>
          </a:xfrm>
          <a:prstGeom prst="lightningBolt">
            <a:avLst/>
          </a:prstGeom>
          <a:solidFill>
            <a:srgbClr val="FFFF00"/>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Gewitterblitz 13">
            <a:extLst>
              <a:ext uri="{FF2B5EF4-FFF2-40B4-BE49-F238E27FC236}">
                <a16:creationId xmlns:a16="http://schemas.microsoft.com/office/drawing/2014/main" id="{20A6D259-C9D8-64EE-AF40-B609A8F7FBDB}"/>
              </a:ext>
            </a:extLst>
          </p:cNvPr>
          <p:cNvSpPr/>
          <p:nvPr/>
        </p:nvSpPr>
        <p:spPr>
          <a:xfrm>
            <a:off x="5774004" y="3689745"/>
            <a:ext cx="751730" cy="414069"/>
          </a:xfrm>
          <a:prstGeom prst="lightningBolt">
            <a:avLst/>
          </a:prstGeom>
          <a:solidFill>
            <a:srgbClr val="FFFF00"/>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76361709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1276</Words>
  <Application>Microsoft Office PowerPoint</Application>
  <PresentationFormat>Breitbild</PresentationFormat>
  <Paragraphs>226</Paragraphs>
  <Slides>46</Slides>
  <Notes>22</Notes>
  <HiddenSlides>12</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46</vt:i4>
      </vt:variant>
    </vt:vector>
  </HeadingPairs>
  <TitlesOfParts>
    <vt:vector size="52" baseType="lpstr">
      <vt:lpstr>Arial</vt:lpstr>
      <vt:lpstr>Calibri</vt:lpstr>
      <vt:lpstr>Calibri Light</vt:lpstr>
      <vt:lpstr>Cambria Math</vt:lpstr>
      <vt:lpstr>Wingdings</vt:lpstr>
      <vt:lpstr>Office</vt:lpstr>
      <vt:lpstr>Agentenbasierte Modellierung einer invasiven Kammmolchpopulation und der Auswirkungen von Bekämpfungsmassnahmen</vt:lpstr>
      <vt:lpstr>Inhalte</vt:lpstr>
      <vt:lpstr>Italienischer Kammmolch</vt:lpstr>
      <vt:lpstr>Mühlebachtal in Allschwil</vt:lpstr>
      <vt:lpstr>Projektgebiet</vt:lpstr>
      <vt:lpstr>Motivation</vt:lpstr>
      <vt:lpstr>Modellbeschreibung</vt:lpstr>
      <vt:lpstr>Modellbeschreibung II</vt:lpstr>
      <vt:lpstr>Konzeptionelles Modell</vt:lpstr>
      <vt:lpstr>Kalibrierung</vt:lpstr>
      <vt:lpstr>Kalibrierung</vt:lpstr>
      <vt:lpstr>Kalibrierung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Ergebnisse</vt:lpstr>
      <vt:lpstr>PowerPoint-Präsentation</vt:lpstr>
      <vt:lpstr>Modellversion 2</vt:lpstr>
      <vt:lpstr>Ergebnisse V2</vt:lpstr>
      <vt:lpstr>PowerPoint-Präsentation</vt:lpstr>
      <vt:lpstr>Validierung</vt:lpstr>
      <vt:lpstr>PowerPoint-Präsentation</vt:lpstr>
      <vt:lpstr>PowerPoint-Präsentation</vt:lpstr>
      <vt:lpstr>Oszillationen</vt:lpstr>
      <vt:lpstr>Schlussfolgerung I</vt:lpstr>
      <vt:lpstr>Schlussfolgerung II</vt:lpstr>
      <vt:lpstr>Vielen Dank für die Aufmerksamkeit</vt:lpstr>
      <vt:lpstr>Fragen</vt:lpstr>
      <vt:lpstr>Kalibrierung Wanderung</vt:lpstr>
      <vt:lpstr>PowerPoint-Präsentation</vt:lpstr>
      <vt:lpstr>Kalibrierung dichteabhängige Sterblichkeit</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Untersuchung der Dynamik einer Population der invasiven Italienischen Kammmolche in Allschwil und Überprüfung der Wirksamkeit von Bekämpfungsmethoden anhand eines agentenbasierten Modellansatzes</dc:title>
  <dc:creator>Philipp Franke</dc:creator>
  <cp:lastModifiedBy>Philipp Franke</cp:lastModifiedBy>
  <cp:revision>1</cp:revision>
  <dcterms:created xsi:type="dcterms:W3CDTF">2023-12-08T13:32:19Z</dcterms:created>
  <dcterms:modified xsi:type="dcterms:W3CDTF">2023-12-19T08:43:14Z</dcterms:modified>
</cp:coreProperties>
</file>